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02" r:id="rId2"/>
  </p:sldMasterIdLst>
  <p:notesMasterIdLst>
    <p:notesMasterId r:id="rId17"/>
  </p:notesMasterIdLst>
  <p:sldIdLst>
    <p:sldId id="266" r:id="rId3"/>
    <p:sldId id="268" r:id="rId4"/>
    <p:sldId id="380" r:id="rId5"/>
    <p:sldId id="278" r:id="rId6"/>
    <p:sldId id="271" r:id="rId7"/>
    <p:sldId id="273" r:id="rId8"/>
    <p:sldId id="277" r:id="rId9"/>
    <p:sldId id="272" r:id="rId10"/>
    <p:sldId id="279" r:id="rId11"/>
    <p:sldId id="275" r:id="rId12"/>
    <p:sldId id="381" r:id="rId13"/>
    <p:sldId id="280" r:id="rId14"/>
    <p:sldId id="274"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8911E-4541-4255-9E75-7E5BDFE367CD}" v="20" dt="2022-06-01T09:13:03.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58" autoAdjust="0"/>
  </p:normalViewPr>
  <p:slideViewPr>
    <p:cSldViewPr snapToGrid="0">
      <p:cViewPr>
        <p:scale>
          <a:sx n="50" d="100"/>
          <a:sy n="50" d="100"/>
        </p:scale>
        <p:origin x="-141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Ruiter" userId="5d7c516b-9dcd-41a8-99d3-54425d29895b" providerId="ADAL" clId="{7C08911E-4541-4255-9E75-7E5BDFE367CD}"/>
    <pc:docChg chg="custSel addSld modSld">
      <pc:chgData name="Gerjan Ruiter" userId="5d7c516b-9dcd-41a8-99d3-54425d29895b" providerId="ADAL" clId="{7C08911E-4541-4255-9E75-7E5BDFE367CD}" dt="2022-06-01T09:13:05.908" v="90" actId="26606"/>
      <pc:docMkLst>
        <pc:docMk/>
      </pc:docMkLst>
      <pc:sldChg chg="modSp mod">
        <pc:chgData name="Gerjan Ruiter" userId="5d7c516b-9dcd-41a8-99d3-54425d29895b" providerId="ADAL" clId="{7C08911E-4541-4255-9E75-7E5BDFE367CD}" dt="2022-06-01T09:02:20.350" v="1" actId="1076"/>
        <pc:sldMkLst>
          <pc:docMk/>
          <pc:sldMk cId="1406385785" sldId="273"/>
        </pc:sldMkLst>
        <pc:picChg chg="mod">
          <ac:chgData name="Gerjan Ruiter" userId="5d7c516b-9dcd-41a8-99d3-54425d29895b" providerId="ADAL" clId="{7C08911E-4541-4255-9E75-7E5BDFE367CD}" dt="2022-06-01T09:02:20.350" v="1" actId="1076"/>
          <ac:picMkLst>
            <pc:docMk/>
            <pc:sldMk cId="1406385785" sldId="273"/>
            <ac:picMk id="6" creationId="{650BF7BA-5FAD-4687-8B09-B0A941DE6717}"/>
          </ac:picMkLst>
        </pc:picChg>
      </pc:sldChg>
      <pc:sldChg chg="addSp delSp modSp mod">
        <pc:chgData name="Gerjan Ruiter" userId="5d7c516b-9dcd-41a8-99d3-54425d29895b" providerId="ADAL" clId="{7C08911E-4541-4255-9E75-7E5BDFE367CD}" dt="2022-06-01T09:11:40.962" v="87" actId="20577"/>
        <pc:sldMkLst>
          <pc:docMk/>
          <pc:sldMk cId="1427658719" sldId="274"/>
        </pc:sldMkLst>
        <pc:spChg chg="mod">
          <ac:chgData name="Gerjan Ruiter" userId="5d7c516b-9dcd-41a8-99d3-54425d29895b" providerId="ADAL" clId="{7C08911E-4541-4255-9E75-7E5BDFE367CD}" dt="2022-06-01T09:11:27.325" v="82" actId="14100"/>
          <ac:spMkLst>
            <pc:docMk/>
            <pc:sldMk cId="1427658719" sldId="274"/>
            <ac:spMk id="2" creationId="{E2246085-3946-4102-89BB-1D47B82651D3}"/>
          </ac:spMkLst>
        </pc:spChg>
        <pc:spChg chg="mod">
          <ac:chgData name="Gerjan Ruiter" userId="5d7c516b-9dcd-41a8-99d3-54425d29895b" providerId="ADAL" clId="{7C08911E-4541-4255-9E75-7E5BDFE367CD}" dt="2022-06-01T09:11:40.962" v="87" actId="20577"/>
          <ac:spMkLst>
            <pc:docMk/>
            <pc:sldMk cId="1427658719" sldId="274"/>
            <ac:spMk id="4" creationId="{DE22F1BB-A3D7-4930-A963-E05D8CAB487B}"/>
          </ac:spMkLst>
        </pc:spChg>
        <pc:spChg chg="del mod">
          <ac:chgData name="Gerjan Ruiter" userId="5d7c516b-9dcd-41a8-99d3-54425d29895b" providerId="ADAL" clId="{7C08911E-4541-4255-9E75-7E5BDFE367CD}" dt="2022-06-01T09:11:17.479" v="81"/>
          <ac:spMkLst>
            <pc:docMk/>
            <pc:sldMk cId="1427658719" sldId="274"/>
            <ac:spMk id="5" creationId="{C1B0E930-D3B9-C16F-A756-7136F20D89DE}"/>
          </ac:spMkLst>
        </pc:spChg>
        <pc:picChg chg="add mod">
          <ac:chgData name="Gerjan Ruiter" userId="5d7c516b-9dcd-41a8-99d3-54425d29895b" providerId="ADAL" clId="{7C08911E-4541-4255-9E75-7E5BDFE367CD}" dt="2022-06-01T09:11:17.479" v="81"/>
          <ac:picMkLst>
            <pc:docMk/>
            <pc:sldMk cId="1427658719" sldId="274"/>
            <ac:picMk id="6" creationId="{78F4FE9A-29F2-53B5-AA17-D198F019D656}"/>
          </ac:picMkLst>
        </pc:picChg>
      </pc:sldChg>
      <pc:sldChg chg="modSp mod">
        <pc:chgData name="Gerjan Ruiter" userId="5d7c516b-9dcd-41a8-99d3-54425d29895b" providerId="ADAL" clId="{7C08911E-4541-4255-9E75-7E5BDFE367CD}" dt="2022-06-01T09:04:15.805" v="54" actId="1076"/>
        <pc:sldMkLst>
          <pc:docMk/>
          <pc:sldMk cId="1407962734" sldId="275"/>
        </pc:sldMkLst>
        <pc:spChg chg="mod">
          <ac:chgData name="Gerjan Ruiter" userId="5d7c516b-9dcd-41a8-99d3-54425d29895b" providerId="ADAL" clId="{7C08911E-4541-4255-9E75-7E5BDFE367CD}" dt="2022-06-01T09:03:50.419" v="52" actId="113"/>
          <ac:spMkLst>
            <pc:docMk/>
            <pc:sldMk cId="1407962734" sldId="275"/>
            <ac:spMk id="10" creationId="{298E9386-2519-912E-C3D9-3A4D0E4E75A3}"/>
          </ac:spMkLst>
        </pc:spChg>
        <pc:picChg chg="mod">
          <ac:chgData name="Gerjan Ruiter" userId="5d7c516b-9dcd-41a8-99d3-54425d29895b" providerId="ADAL" clId="{7C08911E-4541-4255-9E75-7E5BDFE367CD}" dt="2022-06-01T09:04:15.805" v="54" actId="1076"/>
          <ac:picMkLst>
            <pc:docMk/>
            <pc:sldMk cId="1407962734" sldId="275"/>
            <ac:picMk id="1026" creationId="{BDDDD5DE-31FC-4909-B133-2ADE76388B1B}"/>
          </ac:picMkLst>
        </pc:picChg>
      </pc:sldChg>
      <pc:sldChg chg="addSp delSp modSp mod modClrScheme chgLayout">
        <pc:chgData name="Gerjan Ruiter" userId="5d7c516b-9dcd-41a8-99d3-54425d29895b" providerId="ADAL" clId="{7C08911E-4541-4255-9E75-7E5BDFE367CD}" dt="2022-06-01T09:13:05.908" v="90" actId="26606"/>
        <pc:sldMkLst>
          <pc:docMk/>
          <pc:sldMk cId="874781066" sldId="276"/>
        </pc:sldMkLst>
        <pc:spChg chg="mod">
          <ac:chgData name="Gerjan Ruiter" userId="5d7c516b-9dcd-41a8-99d3-54425d29895b" providerId="ADAL" clId="{7C08911E-4541-4255-9E75-7E5BDFE367CD}" dt="2022-06-01T09:13:05.908" v="90" actId="26606"/>
          <ac:spMkLst>
            <pc:docMk/>
            <pc:sldMk cId="874781066" sldId="276"/>
            <ac:spMk id="2" creationId="{95DA46E5-14C3-45BC-900C-4D41CFCF5FA8}"/>
          </ac:spMkLst>
        </pc:spChg>
        <pc:spChg chg="add del mod">
          <ac:chgData name="Gerjan Ruiter" userId="5d7c516b-9dcd-41a8-99d3-54425d29895b" providerId="ADAL" clId="{7C08911E-4541-4255-9E75-7E5BDFE367CD}" dt="2022-06-01T09:13:01.676" v="88"/>
          <ac:spMkLst>
            <pc:docMk/>
            <pc:sldMk cId="874781066" sldId="276"/>
            <ac:spMk id="3" creationId="{5ACFD687-AA7D-2557-DC0B-08854AB19326}"/>
          </ac:spMkLst>
        </pc:spChg>
        <pc:spChg chg="mod">
          <ac:chgData name="Gerjan Ruiter" userId="5d7c516b-9dcd-41a8-99d3-54425d29895b" providerId="ADAL" clId="{7C08911E-4541-4255-9E75-7E5BDFE367CD}" dt="2022-06-01T09:13:05.908" v="90" actId="26606"/>
          <ac:spMkLst>
            <pc:docMk/>
            <pc:sldMk cId="874781066" sldId="276"/>
            <ac:spMk id="4" creationId="{5B30B335-0B26-422F-8771-E6B18B639DF5}"/>
          </ac:spMkLst>
        </pc:spChg>
        <pc:spChg chg="add mod">
          <ac:chgData name="Gerjan Ruiter" userId="5d7c516b-9dcd-41a8-99d3-54425d29895b" providerId="ADAL" clId="{7C08911E-4541-4255-9E75-7E5BDFE367CD}" dt="2022-06-01T09:13:05.908" v="90" actId="26606"/>
          <ac:spMkLst>
            <pc:docMk/>
            <pc:sldMk cId="874781066" sldId="276"/>
            <ac:spMk id="10" creationId="{25FE0A77-9D83-B428-5806-5BA44D948D9D}"/>
          </ac:spMkLst>
        </pc:spChg>
        <pc:picChg chg="add mod">
          <ac:chgData name="Gerjan Ruiter" userId="5d7c516b-9dcd-41a8-99d3-54425d29895b" providerId="ADAL" clId="{7C08911E-4541-4255-9E75-7E5BDFE367CD}" dt="2022-06-01T09:13:05.908" v="90" actId="26606"/>
          <ac:picMkLst>
            <pc:docMk/>
            <pc:sldMk cId="874781066" sldId="276"/>
            <ac:picMk id="5" creationId="{C3E15CED-C03F-9121-59C5-A593CD8014B7}"/>
          </ac:picMkLst>
        </pc:picChg>
        <pc:picChg chg="del mod">
          <ac:chgData name="Gerjan Ruiter" userId="5d7c516b-9dcd-41a8-99d3-54425d29895b" providerId="ADAL" clId="{7C08911E-4541-4255-9E75-7E5BDFE367CD}" dt="2022-06-01T09:02:57.228" v="5" actId="478"/>
          <ac:picMkLst>
            <pc:docMk/>
            <pc:sldMk cId="874781066" sldId="276"/>
            <ac:picMk id="2050" creationId="{022EA57B-00D2-4BEA-B470-714064973904}"/>
          </ac:picMkLst>
        </pc:picChg>
      </pc:sldChg>
      <pc:sldChg chg="add">
        <pc:chgData name="Gerjan Ruiter" userId="5d7c516b-9dcd-41a8-99d3-54425d29895b" providerId="ADAL" clId="{7C08911E-4541-4255-9E75-7E5BDFE367CD}" dt="2022-06-01T09:00:20.187" v="0"/>
        <pc:sldMkLst>
          <pc:docMk/>
          <pc:sldMk cId="2338984117" sldId="380"/>
        </pc:sldMkLst>
      </pc:sldChg>
      <pc:sldChg chg="addSp delSp modSp new mod">
        <pc:chgData name="Gerjan Ruiter" userId="5d7c516b-9dcd-41a8-99d3-54425d29895b" providerId="ADAL" clId="{7C08911E-4541-4255-9E75-7E5BDFE367CD}" dt="2022-06-01T09:10:41.956" v="80" actId="1076"/>
        <pc:sldMkLst>
          <pc:docMk/>
          <pc:sldMk cId="3811027022" sldId="381"/>
        </pc:sldMkLst>
        <pc:spChg chg="mod">
          <ac:chgData name="Gerjan Ruiter" userId="5d7c516b-9dcd-41a8-99d3-54425d29895b" providerId="ADAL" clId="{7C08911E-4541-4255-9E75-7E5BDFE367CD}" dt="2022-06-01T09:04:38.316" v="73" actId="20577"/>
          <ac:spMkLst>
            <pc:docMk/>
            <pc:sldMk cId="3811027022" sldId="381"/>
            <ac:spMk id="2" creationId="{4610F4E1-E372-2BF8-7A31-39B34111CA33}"/>
          </ac:spMkLst>
        </pc:spChg>
        <pc:spChg chg="del">
          <ac:chgData name="Gerjan Ruiter" userId="5d7c516b-9dcd-41a8-99d3-54425d29895b" providerId="ADAL" clId="{7C08911E-4541-4255-9E75-7E5BDFE367CD}" dt="2022-06-01T09:04:27.275" v="58" actId="478"/>
          <ac:spMkLst>
            <pc:docMk/>
            <pc:sldMk cId="3811027022" sldId="381"/>
            <ac:spMk id="3" creationId="{FF4ED489-0CFD-8CAC-9699-FD9062A0E1DC}"/>
          </ac:spMkLst>
        </pc:spChg>
        <pc:picChg chg="add del">
          <ac:chgData name="Gerjan Ruiter" userId="5d7c516b-9dcd-41a8-99d3-54425d29895b" providerId="ADAL" clId="{7C08911E-4541-4255-9E75-7E5BDFE367CD}" dt="2022-06-01T09:04:26.092" v="57"/>
          <ac:picMkLst>
            <pc:docMk/>
            <pc:sldMk cId="3811027022" sldId="381"/>
            <ac:picMk id="1026" creationId="{FE7BAB96-D228-B014-3E6F-EA3D6EBBC234}"/>
          </ac:picMkLst>
        </pc:picChg>
        <pc:picChg chg="add mod">
          <ac:chgData name="Gerjan Ruiter" userId="5d7c516b-9dcd-41a8-99d3-54425d29895b" providerId="ADAL" clId="{7C08911E-4541-4255-9E75-7E5BDFE367CD}" dt="2022-06-01T09:04:34.453" v="62" actId="1076"/>
          <ac:picMkLst>
            <pc:docMk/>
            <pc:sldMk cId="3811027022" sldId="381"/>
            <ac:picMk id="1028" creationId="{EFEDFF8D-F7D0-9EB7-5E05-4C5E308E0392}"/>
          </ac:picMkLst>
        </pc:picChg>
        <pc:picChg chg="add mod">
          <ac:chgData name="Gerjan Ruiter" userId="5d7c516b-9dcd-41a8-99d3-54425d29895b" providerId="ADAL" clId="{7C08911E-4541-4255-9E75-7E5BDFE367CD}" dt="2022-06-01T09:06:42.892" v="75" actId="1076"/>
          <ac:picMkLst>
            <pc:docMk/>
            <pc:sldMk cId="3811027022" sldId="381"/>
            <ac:picMk id="1030" creationId="{2E62A6FB-1F8E-CEAF-C35B-57692D10B138}"/>
          </ac:picMkLst>
        </pc:picChg>
        <pc:picChg chg="add mod">
          <ac:chgData name="Gerjan Ruiter" userId="5d7c516b-9dcd-41a8-99d3-54425d29895b" providerId="ADAL" clId="{7C08911E-4541-4255-9E75-7E5BDFE367CD}" dt="2022-06-01T09:08:37.589" v="78" actId="1076"/>
          <ac:picMkLst>
            <pc:docMk/>
            <pc:sldMk cId="3811027022" sldId="381"/>
            <ac:picMk id="1032" creationId="{A71B6EEE-1976-8D62-1387-F694ABC892FF}"/>
          </ac:picMkLst>
        </pc:picChg>
        <pc:picChg chg="add mod">
          <ac:chgData name="Gerjan Ruiter" userId="5d7c516b-9dcd-41a8-99d3-54425d29895b" providerId="ADAL" clId="{7C08911E-4541-4255-9E75-7E5BDFE367CD}" dt="2022-06-01T09:10:41.956" v="80" actId="1076"/>
          <ac:picMkLst>
            <pc:docMk/>
            <pc:sldMk cId="3811027022" sldId="381"/>
            <ac:picMk id="1034" creationId="{E08F99C1-B483-A2A4-E082-E67056738659}"/>
          </ac:picMkLst>
        </pc:picChg>
      </pc:sldChg>
    </pc:docChg>
  </pc:docChgLst>
  <pc:docChgLst>
    <pc:chgData name="Gerjan de Ruiter" userId="a2531a62-2f4d-4e73-a7da-0a31b077d76f" providerId="ADAL" clId="{B43FB615-62DF-4A30-B634-0C662AA26EBA}"/>
    <pc:docChg chg="undo custSel addSld delSld modSld sldOrd delMainMaster">
      <pc:chgData name="Gerjan de Ruiter" userId="a2531a62-2f4d-4e73-a7da-0a31b077d76f" providerId="ADAL" clId="{B43FB615-62DF-4A30-B634-0C662AA26EBA}" dt="2021-06-01T07:31:55.802" v="2088" actId="1076"/>
      <pc:docMkLst>
        <pc:docMk/>
      </pc:docMkLst>
      <pc:sldChg chg="new del">
        <pc:chgData name="Gerjan de Ruiter" userId="a2531a62-2f4d-4e73-a7da-0a31b077d76f" providerId="ADAL" clId="{B43FB615-62DF-4A30-B634-0C662AA26EBA}" dt="2021-06-01T06:29:27.343" v="4" actId="47"/>
        <pc:sldMkLst>
          <pc:docMk/>
          <pc:sldMk cId="1023682044" sldId="256"/>
        </pc:sldMkLst>
      </pc:sldChg>
      <pc:sldChg chg="del">
        <pc:chgData name="Gerjan de Ruiter" userId="a2531a62-2f4d-4e73-a7da-0a31b077d76f" providerId="ADAL" clId="{B43FB615-62DF-4A30-B634-0C662AA26EBA}" dt="2021-06-01T06:29:46.840" v="5" actId="47"/>
        <pc:sldMkLst>
          <pc:docMk/>
          <pc:sldMk cId="2510884225" sldId="262"/>
        </pc:sldMkLst>
      </pc:sldChg>
      <pc:sldChg chg="addSp delSp add del setBg delDesignElem">
        <pc:chgData name="Gerjan de Ruiter" userId="a2531a62-2f4d-4e73-a7da-0a31b077d76f" providerId="ADAL" clId="{B43FB615-62DF-4A30-B634-0C662AA26EBA}" dt="2021-06-01T06:29:21.345" v="3"/>
        <pc:sldMkLst>
          <pc:docMk/>
          <pc:sldMk cId="138185529" sldId="266"/>
        </pc:sldMkLst>
        <pc:spChg chg="add del">
          <ac:chgData name="Gerjan de Ruiter" userId="a2531a62-2f4d-4e73-a7da-0a31b077d76f" providerId="ADAL" clId="{B43FB615-62DF-4A30-B634-0C662AA26EBA}" dt="2021-06-01T06:29:21.345" v="3"/>
          <ac:spMkLst>
            <pc:docMk/>
            <pc:sldMk cId="138185529" sldId="266"/>
            <ac:spMk id="10" creationId="{07322A9E-F1EC-405E-8971-BA906EFFCCB8}"/>
          </ac:spMkLst>
        </pc:spChg>
        <pc:spChg chg="add del">
          <ac:chgData name="Gerjan de Ruiter" userId="a2531a62-2f4d-4e73-a7da-0a31b077d76f" providerId="ADAL" clId="{B43FB615-62DF-4A30-B634-0C662AA26EBA}" dt="2021-06-01T06:29:21.345" v="3"/>
          <ac:spMkLst>
            <pc:docMk/>
            <pc:sldMk cId="138185529" sldId="266"/>
            <ac:spMk id="12" creationId="{A5704422-1118-4FD1-95AD-29A064EB80D9}"/>
          </ac:spMkLst>
        </pc:spChg>
        <pc:spChg chg="add del">
          <ac:chgData name="Gerjan de Ruiter" userId="a2531a62-2f4d-4e73-a7da-0a31b077d76f" providerId="ADAL" clId="{B43FB615-62DF-4A30-B634-0C662AA26EBA}" dt="2021-06-01T06:29:21.345" v="3"/>
          <ac:spMkLst>
            <pc:docMk/>
            <pc:sldMk cId="138185529" sldId="266"/>
            <ac:spMk id="14" creationId="{A88B2AAA-B805-498E-A9E6-98B885855498}"/>
          </ac:spMkLst>
        </pc:spChg>
        <pc:spChg chg="add del">
          <ac:chgData name="Gerjan de Ruiter" userId="a2531a62-2f4d-4e73-a7da-0a31b077d76f" providerId="ADAL" clId="{B43FB615-62DF-4A30-B634-0C662AA26EBA}" dt="2021-06-01T06:29:21.345" v="3"/>
          <ac:spMkLst>
            <pc:docMk/>
            <pc:sldMk cId="138185529" sldId="266"/>
            <ac:spMk id="16" creationId="{9B8051E0-19D7-43E1-BFD9-E6DBFEB3A3F1}"/>
          </ac:spMkLst>
        </pc:spChg>
        <pc:spChg chg="add del">
          <ac:chgData name="Gerjan de Ruiter" userId="a2531a62-2f4d-4e73-a7da-0a31b077d76f" providerId="ADAL" clId="{B43FB615-62DF-4A30-B634-0C662AA26EBA}" dt="2021-06-01T06:29:21.345" v="3"/>
          <ac:spMkLst>
            <pc:docMk/>
            <pc:sldMk cId="138185529" sldId="266"/>
            <ac:spMk id="18" creationId="{4EDB2B02-86A2-46F5-A4BE-B7D9B10411D6}"/>
          </ac:spMkLst>
        </pc:spChg>
        <pc:spChg chg="add del">
          <ac:chgData name="Gerjan de Ruiter" userId="a2531a62-2f4d-4e73-a7da-0a31b077d76f" providerId="ADAL" clId="{B43FB615-62DF-4A30-B634-0C662AA26EBA}" dt="2021-06-01T06:29:21.345" v="3"/>
          <ac:spMkLst>
            <pc:docMk/>
            <pc:sldMk cId="138185529" sldId="266"/>
            <ac:spMk id="20" creationId="{43954639-FB5D-41F4-9560-6F6DFE778425}"/>
          </ac:spMkLst>
        </pc:spChg>
        <pc:spChg chg="add del">
          <ac:chgData name="Gerjan de Ruiter" userId="a2531a62-2f4d-4e73-a7da-0a31b077d76f" providerId="ADAL" clId="{B43FB615-62DF-4A30-B634-0C662AA26EBA}" dt="2021-06-01T06:29:21.345" v="3"/>
          <ac:spMkLst>
            <pc:docMk/>
            <pc:sldMk cId="138185529" sldId="266"/>
            <ac:spMk id="22" creationId="{E898931C-0323-41FA-A036-20F818B1FF81}"/>
          </ac:spMkLst>
        </pc:spChg>
        <pc:spChg chg="add del">
          <ac:chgData name="Gerjan de Ruiter" userId="a2531a62-2f4d-4e73-a7da-0a31b077d76f" providerId="ADAL" clId="{B43FB615-62DF-4A30-B634-0C662AA26EBA}" dt="2021-06-01T06:29:21.345" v="3"/>
          <ac:spMkLst>
            <pc:docMk/>
            <pc:sldMk cId="138185529" sldId="266"/>
            <ac:spMk id="24" creationId="{89AFE9DD-0792-4B98-B4EB-97ACA17E6AA8}"/>
          </ac:spMkLst>
        </pc:spChg>
        <pc:spChg chg="add del">
          <ac:chgData name="Gerjan de Ruiter" userId="a2531a62-2f4d-4e73-a7da-0a31b077d76f" providerId="ADAL" clId="{B43FB615-62DF-4A30-B634-0C662AA26EBA}" dt="2021-06-01T06:29:21.345" v="3"/>
          <ac:spMkLst>
            <pc:docMk/>
            <pc:sldMk cId="138185529" sldId="266"/>
            <ac:spMk id="26" creationId="{3981F5C4-9AE1-404E-AF44-A4E6DB374F9D}"/>
          </ac:spMkLst>
        </pc:spChg>
        <pc:spChg chg="add del">
          <ac:chgData name="Gerjan de Ruiter" userId="a2531a62-2f4d-4e73-a7da-0a31b077d76f" providerId="ADAL" clId="{B43FB615-62DF-4A30-B634-0C662AA26EBA}" dt="2021-06-01T06:29:21.345" v="3"/>
          <ac:spMkLst>
            <pc:docMk/>
            <pc:sldMk cId="138185529" sldId="266"/>
            <ac:spMk id="28" creationId="{763C1781-8726-4FAC-8C45-FF40376BE409}"/>
          </ac:spMkLst>
        </pc:spChg>
        <pc:spChg chg="add del">
          <ac:chgData name="Gerjan de Ruiter" userId="a2531a62-2f4d-4e73-a7da-0a31b077d76f" providerId="ADAL" clId="{B43FB615-62DF-4A30-B634-0C662AA26EBA}" dt="2021-06-01T06:29:21.345" v="3"/>
          <ac:spMkLst>
            <pc:docMk/>
            <pc:sldMk cId="138185529" sldId="266"/>
            <ac:spMk id="30" creationId="{301491B5-56C7-43DC-A3D9-861EECCA056A}"/>
          </ac:spMkLst>
        </pc:spChg>
        <pc:spChg chg="add del">
          <ac:chgData name="Gerjan de Ruiter" userId="a2531a62-2f4d-4e73-a7da-0a31b077d76f" providerId="ADAL" clId="{B43FB615-62DF-4A30-B634-0C662AA26EBA}" dt="2021-06-01T06:29:21.345" v="3"/>
          <ac:spMkLst>
            <pc:docMk/>
            <pc:sldMk cId="138185529" sldId="266"/>
            <ac:spMk id="32" creationId="{237E2353-22DF-46E0-A200-FB30F8F394E2}"/>
          </ac:spMkLst>
        </pc:spChg>
        <pc:spChg chg="add del">
          <ac:chgData name="Gerjan de Ruiter" userId="a2531a62-2f4d-4e73-a7da-0a31b077d76f" providerId="ADAL" clId="{B43FB615-62DF-4A30-B634-0C662AA26EBA}" dt="2021-06-01T06:29:21.345" v="3"/>
          <ac:spMkLst>
            <pc:docMk/>
            <pc:sldMk cId="138185529" sldId="266"/>
            <ac:spMk id="34" creationId="{DD6138DB-057B-45F7-A5F4-E7BFDA20D02C}"/>
          </ac:spMkLst>
        </pc:spChg>
        <pc:spChg chg="add del">
          <ac:chgData name="Gerjan de Ruiter" userId="a2531a62-2f4d-4e73-a7da-0a31b077d76f" providerId="ADAL" clId="{B43FB615-62DF-4A30-B634-0C662AA26EBA}" dt="2021-06-01T06:29:21.345" v="3"/>
          <ac:spMkLst>
            <pc:docMk/>
            <pc:sldMk cId="138185529" sldId="266"/>
            <ac:spMk id="36" creationId="{79A54AB1-B64F-4843-BFAB-81CB74E66B65}"/>
          </ac:spMkLst>
        </pc:spChg>
      </pc:sldChg>
      <pc:sldChg chg="ord">
        <pc:chgData name="Gerjan de Ruiter" userId="a2531a62-2f4d-4e73-a7da-0a31b077d76f" providerId="ADAL" clId="{B43FB615-62DF-4A30-B634-0C662AA26EBA}" dt="2021-06-01T07:24:08.567" v="2077"/>
        <pc:sldMkLst>
          <pc:docMk/>
          <pc:sldMk cId="1672963405" sldId="268"/>
        </pc:sldMkLst>
      </pc:sldChg>
      <pc:sldChg chg="addSp delSp modSp add mod">
        <pc:chgData name="Gerjan de Ruiter" userId="a2531a62-2f4d-4e73-a7da-0a31b077d76f" providerId="ADAL" clId="{B43FB615-62DF-4A30-B634-0C662AA26EBA}" dt="2021-06-01T07:16:13.238" v="1447" actId="1076"/>
        <pc:sldMkLst>
          <pc:docMk/>
          <pc:sldMk cId="854702752" sldId="271"/>
        </pc:sldMkLst>
        <pc:spChg chg="mod">
          <ac:chgData name="Gerjan de Ruiter" userId="a2531a62-2f4d-4e73-a7da-0a31b077d76f" providerId="ADAL" clId="{B43FB615-62DF-4A30-B634-0C662AA26EBA}" dt="2021-06-01T06:35:23.214" v="277" actId="403"/>
          <ac:spMkLst>
            <pc:docMk/>
            <pc:sldMk cId="854702752" sldId="271"/>
            <ac:spMk id="2" creationId="{95DA46E5-14C3-45BC-900C-4D41CFCF5FA8}"/>
          </ac:spMkLst>
        </pc:spChg>
        <pc:spChg chg="del mod">
          <ac:chgData name="Gerjan de Ruiter" userId="a2531a62-2f4d-4e73-a7da-0a31b077d76f" providerId="ADAL" clId="{B43FB615-62DF-4A30-B634-0C662AA26EBA}" dt="2021-06-01T07:16:11.460" v="1446"/>
          <ac:spMkLst>
            <pc:docMk/>
            <pc:sldMk cId="854702752" sldId="271"/>
            <ac:spMk id="3" creationId="{37831A39-B055-4498-85ED-59758FCE86A4}"/>
          </ac:spMkLst>
        </pc:spChg>
        <pc:spChg chg="mod">
          <ac:chgData name="Gerjan de Ruiter" userId="a2531a62-2f4d-4e73-a7da-0a31b077d76f" providerId="ADAL" clId="{B43FB615-62DF-4A30-B634-0C662AA26EBA}" dt="2021-06-01T06:35:28.912" v="280" actId="14100"/>
          <ac:spMkLst>
            <pc:docMk/>
            <pc:sldMk cId="854702752" sldId="271"/>
            <ac:spMk id="4" creationId="{5B30B335-0B26-422F-8771-E6B18B639DF5}"/>
          </ac:spMkLst>
        </pc:spChg>
        <pc:picChg chg="add mod">
          <ac:chgData name="Gerjan de Ruiter" userId="a2531a62-2f4d-4e73-a7da-0a31b077d76f" providerId="ADAL" clId="{B43FB615-62DF-4A30-B634-0C662AA26EBA}" dt="2021-06-01T07:16:13.238" v="1447" actId="1076"/>
          <ac:picMkLst>
            <pc:docMk/>
            <pc:sldMk cId="854702752" sldId="271"/>
            <ac:picMk id="2050" creationId="{022EA57B-00D2-4BEA-B470-714064973904}"/>
          </ac:picMkLst>
        </pc:picChg>
      </pc:sldChg>
      <pc:sldChg chg="addSp delSp modSp new mod modNotesTx">
        <pc:chgData name="Gerjan de Ruiter" userId="a2531a62-2f4d-4e73-a7da-0a31b077d76f" providerId="ADAL" clId="{B43FB615-62DF-4A30-B634-0C662AA26EBA}" dt="2021-06-01T07:14:55.918" v="1301" actId="1076"/>
        <pc:sldMkLst>
          <pc:docMk/>
          <pc:sldMk cId="43437847" sldId="272"/>
        </pc:sldMkLst>
        <pc:spChg chg="mod">
          <ac:chgData name="Gerjan de Ruiter" userId="a2531a62-2f4d-4e73-a7da-0a31b077d76f" providerId="ADAL" clId="{B43FB615-62DF-4A30-B634-0C662AA26EBA}" dt="2021-06-01T06:34:21.168" v="266" actId="20577"/>
          <ac:spMkLst>
            <pc:docMk/>
            <pc:sldMk cId="43437847" sldId="272"/>
            <ac:spMk id="2" creationId="{B42C772A-2721-4CB1-BDC6-5B2D842D5F59}"/>
          </ac:spMkLst>
        </pc:spChg>
        <pc:spChg chg="del mod">
          <ac:chgData name="Gerjan de Ruiter" userId="a2531a62-2f4d-4e73-a7da-0a31b077d76f" providerId="ADAL" clId="{B43FB615-62DF-4A30-B634-0C662AA26EBA}" dt="2021-06-01T07:14:50.999" v="1299"/>
          <ac:spMkLst>
            <pc:docMk/>
            <pc:sldMk cId="43437847" sldId="272"/>
            <ac:spMk id="3" creationId="{9B9A5AC5-33D5-43C3-86D8-F0D9252870D4}"/>
          </ac:spMkLst>
        </pc:spChg>
        <pc:spChg chg="mod">
          <ac:chgData name="Gerjan de Ruiter" userId="a2531a62-2f4d-4e73-a7da-0a31b077d76f" providerId="ADAL" clId="{B43FB615-62DF-4A30-B634-0C662AA26EBA}" dt="2021-06-01T07:14:37.759" v="1298" actId="20577"/>
          <ac:spMkLst>
            <pc:docMk/>
            <pc:sldMk cId="43437847" sldId="272"/>
            <ac:spMk id="4" creationId="{5FC630C4-3016-4DBF-90C3-81EF51B69AA4}"/>
          </ac:spMkLst>
        </pc:spChg>
        <pc:picChg chg="add mod">
          <ac:chgData name="Gerjan de Ruiter" userId="a2531a62-2f4d-4e73-a7da-0a31b077d76f" providerId="ADAL" clId="{B43FB615-62DF-4A30-B634-0C662AA26EBA}" dt="2021-06-01T07:14:55.918" v="1301" actId="1076"/>
          <ac:picMkLst>
            <pc:docMk/>
            <pc:sldMk cId="43437847" sldId="272"/>
            <ac:picMk id="1026" creationId="{6C288164-0D05-49EF-9FE4-2417B49C955C}"/>
          </ac:picMkLst>
        </pc:picChg>
      </pc:sldChg>
      <pc:sldChg chg="addSp delSp modSp new mod">
        <pc:chgData name="Gerjan de Ruiter" userId="a2531a62-2f4d-4e73-a7da-0a31b077d76f" providerId="ADAL" clId="{B43FB615-62DF-4A30-B634-0C662AA26EBA}" dt="2021-06-01T07:15:55.592" v="1445" actId="20577"/>
        <pc:sldMkLst>
          <pc:docMk/>
          <pc:sldMk cId="1406385785" sldId="273"/>
        </pc:sldMkLst>
        <pc:spChg chg="mod">
          <ac:chgData name="Gerjan de Ruiter" userId="a2531a62-2f4d-4e73-a7da-0a31b077d76f" providerId="ADAL" clId="{B43FB615-62DF-4A30-B634-0C662AA26EBA}" dt="2021-06-01T06:41:08.830" v="300" actId="20577"/>
          <ac:spMkLst>
            <pc:docMk/>
            <pc:sldMk cId="1406385785" sldId="273"/>
            <ac:spMk id="2" creationId="{F047F3D5-3447-4DA3-B1ED-5A7052B5CD35}"/>
          </ac:spMkLst>
        </pc:spChg>
        <pc:spChg chg="del">
          <ac:chgData name="Gerjan de Ruiter" userId="a2531a62-2f4d-4e73-a7da-0a31b077d76f" providerId="ADAL" clId="{B43FB615-62DF-4A30-B634-0C662AA26EBA}" dt="2021-06-01T06:41:34.460" v="301" actId="22"/>
          <ac:spMkLst>
            <pc:docMk/>
            <pc:sldMk cId="1406385785" sldId="273"/>
            <ac:spMk id="3" creationId="{2B3FE6D5-A7AF-4CF6-AEE5-08120C24F8E4}"/>
          </ac:spMkLst>
        </pc:spChg>
        <pc:spChg chg="mod">
          <ac:chgData name="Gerjan de Ruiter" userId="a2531a62-2f4d-4e73-a7da-0a31b077d76f" providerId="ADAL" clId="{B43FB615-62DF-4A30-B634-0C662AA26EBA}" dt="2021-06-01T07:15:55.592" v="1445" actId="20577"/>
          <ac:spMkLst>
            <pc:docMk/>
            <pc:sldMk cId="1406385785" sldId="273"/>
            <ac:spMk id="4" creationId="{1C4932A8-5F0A-4772-ABF5-97E891E28ADA}"/>
          </ac:spMkLst>
        </pc:spChg>
        <pc:picChg chg="add mod ord modCrop">
          <ac:chgData name="Gerjan de Ruiter" userId="a2531a62-2f4d-4e73-a7da-0a31b077d76f" providerId="ADAL" clId="{B43FB615-62DF-4A30-B634-0C662AA26EBA}" dt="2021-06-01T06:42:09.356" v="312" actId="1076"/>
          <ac:picMkLst>
            <pc:docMk/>
            <pc:sldMk cId="1406385785" sldId="273"/>
            <ac:picMk id="6" creationId="{650BF7BA-5FAD-4687-8B09-B0A941DE6717}"/>
          </ac:picMkLst>
        </pc:picChg>
      </pc:sldChg>
      <pc:sldChg chg="addSp delSp modSp new mod ord">
        <pc:chgData name="Gerjan de Ruiter" userId="a2531a62-2f4d-4e73-a7da-0a31b077d76f" providerId="ADAL" clId="{B43FB615-62DF-4A30-B634-0C662AA26EBA}" dt="2021-06-01T07:13:29.201" v="1191"/>
        <pc:sldMkLst>
          <pc:docMk/>
          <pc:sldMk cId="1427658719" sldId="274"/>
        </pc:sldMkLst>
        <pc:spChg chg="mod">
          <ac:chgData name="Gerjan de Ruiter" userId="a2531a62-2f4d-4e73-a7da-0a31b077d76f" providerId="ADAL" clId="{B43FB615-62DF-4A30-B634-0C662AA26EBA}" dt="2021-06-01T07:08:38.615" v="592" actId="1076"/>
          <ac:spMkLst>
            <pc:docMk/>
            <pc:sldMk cId="1427658719" sldId="274"/>
            <ac:spMk id="2" creationId="{E2246085-3946-4102-89BB-1D47B82651D3}"/>
          </ac:spMkLst>
        </pc:spChg>
        <pc:spChg chg="del">
          <ac:chgData name="Gerjan de Ruiter" userId="a2531a62-2f4d-4e73-a7da-0a31b077d76f" providerId="ADAL" clId="{B43FB615-62DF-4A30-B634-0C662AA26EBA}" dt="2021-06-01T07:05:08.888" v="503" actId="22"/>
          <ac:spMkLst>
            <pc:docMk/>
            <pc:sldMk cId="1427658719" sldId="274"/>
            <ac:spMk id="3" creationId="{F57C2F72-B6A6-49A1-87A0-BAA8D312B550}"/>
          </ac:spMkLst>
        </pc:spChg>
        <pc:spChg chg="mod">
          <ac:chgData name="Gerjan de Ruiter" userId="a2531a62-2f4d-4e73-a7da-0a31b077d76f" providerId="ADAL" clId="{B43FB615-62DF-4A30-B634-0C662AA26EBA}" dt="2021-06-01T07:13:25.175" v="1189" actId="255"/>
          <ac:spMkLst>
            <pc:docMk/>
            <pc:sldMk cId="1427658719" sldId="274"/>
            <ac:spMk id="4" creationId="{DE22F1BB-A3D7-4930-A963-E05D8CAB487B}"/>
          </ac:spMkLst>
        </pc:spChg>
        <pc:spChg chg="add del mod">
          <ac:chgData name="Gerjan de Ruiter" userId="a2531a62-2f4d-4e73-a7da-0a31b077d76f" providerId="ADAL" clId="{B43FB615-62DF-4A30-B634-0C662AA26EBA}" dt="2021-06-01T07:07:59.629" v="556"/>
          <ac:spMkLst>
            <pc:docMk/>
            <pc:sldMk cId="1427658719" sldId="274"/>
            <ac:spMk id="8" creationId="{93934401-16DA-45B0-ACFA-6391099B5631}"/>
          </ac:spMkLst>
        </pc:spChg>
        <pc:picChg chg="add del mod ord modCrop">
          <ac:chgData name="Gerjan de Ruiter" userId="a2531a62-2f4d-4e73-a7da-0a31b077d76f" providerId="ADAL" clId="{B43FB615-62DF-4A30-B634-0C662AA26EBA}" dt="2021-06-01T07:07:58.562" v="555" actId="478"/>
          <ac:picMkLst>
            <pc:docMk/>
            <pc:sldMk cId="1427658719" sldId="274"/>
            <ac:picMk id="6" creationId="{FE349A89-FFC9-4BF7-B27D-6470F830C979}"/>
          </ac:picMkLst>
        </pc:picChg>
        <pc:picChg chg="add mod">
          <ac:chgData name="Gerjan de Ruiter" userId="a2531a62-2f4d-4e73-a7da-0a31b077d76f" providerId="ADAL" clId="{B43FB615-62DF-4A30-B634-0C662AA26EBA}" dt="2021-06-01T07:08:06.448" v="559" actId="1076"/>
          <ac:picMkLst>
            <pc:docMk/>
            <pc:sldMk cId="1427658719" sldId="274"/>
            <ac:picMk id="9" creationId="{21037507-D825-41BA-80C2-2844111FEA7C}"/>
          </ac:picMkLst>
        </pc:picChg>
      </pc:sldChg>
      <pc:sldChg chg="addSp delSp modSp new mod">
        <pc:chgData name="Gerjan de Ruiter" userId="a2531a62-2f4d-4e73-a7da-0a31b077d76f" providerId="ADAL" clId="{B43FB615-62DF-4A30-B634-0C662AA26EBA}" dt="2021-06-01T07:07:56.481" v="554" actId="21"/>
        <pc:sldMkLst>
          <pc:docMk/>
          <pc:sldMk cId="1407962734" sldId="275"/>
        </pc:sldMkLst>
        <pc:spChg chg="mod">
          <ac:chgData name="Gerjan de Ruiter" userId="a2531a62-2f4d-4e73-a7da-0a31b077d76f" providerId="ADAL" clId="{B43FB615-62DF-4A30-B634-0C662AA26EBA}" dt="2021-06-01T07:06:35.783" v="537" actId="313"/>
          <ac:spMkLst>
            <pc:docMk/>
            <pc:sldMk cId="1407962734" sldId="275"/>
            <ac:spMk id="2" creationId="{54B9BF65-899B-4C41-8B51-7663120476D2}"/>
          </ac:spMkLst>
        </pc:spChg>
        <pc:spChg chg="del">
          <ac:chgData name="Gerjan de Ruiter" userId="a2531a62-2f4d-4e73-a7da-0a31b077d76f" providerId="ADAL" clId="{B43FB615-62DF-4A30-B634-0C662AA26EBA}" dt="2021-06-01T07:06:16.881" v="515"/>
          <ac:spMkLst>
            <pc:docMk/>
            <pc:sldMk cId="1407962734" sldId="275"/>
            <ac:spMk id="3" creationId="{4EAEDC84-F03E-4FD6-A390-9CA2EB875E06}"/>
          </ac:spMkLst>
        </pc:spChg>
        <pc:spChg chg="del">
          <ac:chgData name="Gerjan de Ruiter" userId="a2531a62-2f4d-4e73-a7da-0a31b077d76f" providerId="ADAL" clId="{B43FB615-62DF-4A30-B634-0C662AA26EBA}" dt="2021-06-01T07:07:05.400" v="541" actId="22"/>
          <ac:spMkLst>
            <pc:docMk/>
            <pc:sldMk cId="1407962734" sldId="275"/>
            <ac:spMk id="4" creationId="{C63C43FC-6E0C-4B4D-87C0-BD8BFF8303EB}"/>
          </ac:spMkLst>
        </pc:spChg>
        <pc:spChg chg="add mod">
          <ac:chgData name="Gerjan de Ruiter" userId="a2531a62-2f4d-4e73-a7da-0a31b077d76f" providerId="ADAL" clId="{B43FB615-62DF-4A30-B634-0C662AA26EBA}" dt="2021-06-01T07:07:56.481" v="554" actId="21"/>
          <ac:spMkLst>
            <pc:docMk/>
            <pc:sldMk cId="1407962734" sldId="275"/>
            <ac:spMk id="9" creationId="{F5AB9F2B-D808-42AE-BF20-79E28F11522B}"/>
          </ac:spMkLst>
        </pc:spChg>
        <pc:picChg chg="add mod">
          <ac:chgData name="Gerjan de Ruiter" userId="a2531a62-2f4d-4e73-a7da-0a31b077d76f" providerId="ADAL" clId="{B43FB615-62DF-4A30-B634-0C662AA26EBA}" dt="2021-06-01T07:07:54.463" v="553" actId="1076"/>
          <ac:picMkLst>
            <pc:docMk/>
            <pc:sldMk cId="1407962734" sldId="275"/>
            <ac:picMk id="5" creationId="{38705370-67A9-4A3F-9C8E-5148F654AFD0}"/>
          </ac:picMkLst>
        </pc:picChg>
        <pc:picChg chg="add del mod ord modCrop">
          <ac:chgData name="Gerjan de Ruiter" userId="a2531a62-2f4d-4e73-a7da-0a31b077d76f" providerId="ADAL" clId="{B43FB615-62DF-4A30-B634-0C662AA26EBA}" dt="2021-06-01T07:07:56.481" v="554" actId="21"/>
          <ac:picMkLst>
            <pc:docMk/>
            <pc:sldMk cId="1407962734" sldId="275"/>
            <ac:picMk id="7" creationId="{74FBA3AA-6BF0-4639-AC30-5723597D5FA7}"/>
          </ac:picMkLst>
        </pc:picChg>
      </pc:sldChg>
      <pc:sldChg chg="add">
        <pc:chgData name="Gerjan de Ruiter" userId="a2531a62-2f4d-4e73-a7da-0a31b077d76f" providerId="ADAL" clId="{B43FB615-62DF-4A30-B634-0C662AA26EBA}" dt="2021-06-01T07:16:28.428" v="1448"/>
        <pc:sldMkLst>
          <pc:docMk/>
          <pc:sldMk cId="874781066" sldId="276"/>
        </pc:sldMkLst>
      </pc:sldChg>
      <pc:sldChg chg="addSp delSp modSp new del mod">
        <pc:chgData name="Gerjan de Ruiter" userId="a2531a62-2f4d-4e73-a7da-0a31b077d76f" providerId="ADAL" clId="{B43FB615-62DF-4A30-B634-0C662AA26EBA}" dt="2021-06-01T07:20:07.292" v="1793" actId="47"/>
        <pc:sldMkLst>
          <pc:docMk/>
          <pc:sldMk cId="259514915" sldId="277"/>
        </pc:sldMkLst>
        <pc:spChg chg="mod">
          <ac:chgData name="Gerjan de Ruiter" userId="a2531a62-2f4d-4e73-a7da-0a31b077d76f" providerId="ADAL" clId="{B43FB615-62DF-4A30-B634-0C662AA26EBA}" dt="2021-06-01T07:17:05.030" v="1470" actId="20577"/>
          <ac:spMkLst>
            <pc:docMk/>
            <pc:sldMk cId="259514915" sldId="277"/>
            <ac:spMk id="2" creationId="{FF379B84-0384-4A68-B662-E5719A731E89}"/>
          </ac:spMkLst>
        </pc:spChg>
        <pc:spChg chg="del">
          <ac:chgData name="Gerjan de Ruiter" userId="a2531a62-2f4d-4e73-a7da-0a31b077d76f" providerId="ADAL" clId="{B43FB615-62DF-4A30-B634-0C662AA26EBA}" dt="2021-06-01T07:16:56.518" v="1450"/>
          <ac:spMkLst>
            <pc:docMk/>
            <pc:sldMk cId="259514915" sldId="277"/>
            <ac:spMk id="3" creationId="{762AD5F1-05A3-42DA-96EE-FE8103FCA4E6}"/>
          </ac:spMkLst>
        </pc:spChg>
        <pc:spChg chg="mod">
          <ac:chgData name="Gerjan de Ruiter" userId="a2531a62-2f4d-4e73-a7da-0a31b077d76f" providerId="ADAL" clId="{B43FB615-62DF-4A30-B634-0C662AA26EBA}" dt="2021-06-01T07:18:48.248" v="1792" actId="20577"/>
          <ac:spMkLst>
            <pc:docMk/>
            <pc:sldMk cId="259514915" sldId="277"/>
            <ac:spMk id="4" creationId="{19063E92-D9B5-4659-AD34-E29A7720AD35}"/>
          </ac:spMkLst>
        </pc:spChg>
        <pc:picChg chg="add mod">
          <ac:chgData name="Gerjan de Ruiter" userId="a2531a62-2f4d-4e73-a7da-0a31b077d76f" providerId="ADAL" clId="{B43FB615-62DF-4A30-B634-0C662AA26EBA}" dt="2021-06-01T07:16:56.518" v="1450"/>
          <ac:picMkLst>
            <pc:docMk/>
            <pc:sldMk cId="259514915" sldId="277"/>
            <ac:picMk id="3074" creationId="{362F5198-99A7-4C34-80EA-29BE22A790D2}"/>
          </ac:picMkLst>
        </pc:picChg>
      </pc:sldChg>
      <pc:sldChg chg="addSp delSp modSp new mod">
        <pc:chgData name="Gerjan de Ruiter" userId="a2531a62-2f4d-4e73-a7da-0a31b077d76f" providerId="ADAL" clId="{B43FB615-62DF-4A30-B634-0C662AA26EBA}" dt="2021-06-01T07:22:10.917" v="2041" actId="1076"/>
        <pc:sldMkLst>
          <pc:docMk/>
          <pc:sldMk cId="3351937951" sldId="277"/>
        </pc:sldMkLst>
        <pc:spChg chg="mod">
          <ac:chgData name="Gerjan de Ruiter" userId="a2531a62-2f4d-4e73-a7da-0a31b077d76f" providerId="ADAL" clId="{B43FB615-62DF-4A30-B634-0C662AA26EBA}" dt="2021-06-01T07:20:22.103" v="1834" actId="20577"/>
          <ac:spMkLst>
            <pc:docMk/>
            <pc:sldMk cId="3351937951" sldId="277"/>
            <ac:spMk id="2" creationId="{25676A2A-5CD2-4782-B9D9-67C98647A7FC}"/>
          </ac:spMkLst>
        </pc:spChg>
        <pc:spChg chg="del">
          <ac:chgData name="Gerjan de Ruiter" userId="a2531a62-2f4d-4e73-a7da-0a31b077d76f" providerId="ADAL" clId="{B43FB615-62DF-4A30-B634-0C662AA26EBA}" dt="2021-06-01T07:20:12.889" v="1795"/>
          <ac:spMkLst>
            <pc:docMk/>
            <pc:sldMk cId="3351937951" sldId="277"/>
            <ac:spMk id="3" creationId="{2DF2B19B-543F-4DEF-8BF8-0F55326A533E}"/>
          </ac:spMkLst>
        </pc:spChg>
        <pc:spChg chg="mod">
          <ac:chgData name="Gerjan de Ruiter" userId="a2531a62-2f4d-4e73-a7da-0a31b077d76f" providerId="ADAL" clId="{B43FB615-62DF-4A30-B634-0C662AA26EBA}" dt="2021-06-01T07:22:10.917" v="2041" actId="1076"/>
          <ac:spMkLst>
            <pc:docMk/>
            <pc:sldMk cId="3351937951" sldId="277"/>
            <ac:spMk id="4" creationId="{8029ED8B-CFFC-4F2C-9F22-F36133A5CBD1}"/>
          </ac:spMkLst>
        </pc:spChg>
        <pc:picChg chg="add mod">
          <ac:chgData name="Gerjan de Ruiter" userId="a2531a62-2f4d-4e73-a7da-0a31b077d76f" providerId="ADAL" clId="{B43FB615-62DF-4A30-B634-0C662AA26EBA}" dt="2021-06-01T07:21:58.869" v="2040" actId="1076"/>
          <ac:picMkLst>
            <pc:docMk/>
            <pc:sldMk cId="3351937951" sldId="277"/>
            <ac:picMk id="5122" creationId="{00292F96-38A0-4013-BB89-0293B6A93459}"/>
          </ac:picMkLst>
        </pc:picChg>
      </pc:sldChg>
      <pc:sldChg chg="addSp delSp modSp new mod">
        <pc:chgData name="Gerjan de Ruiter" userId="a2531a62-2f4d-4e73-a7da-0a31b077d76f" providerId="ADAL" clId="{B43FB615-62DF-4A30-B634-0C662AA26EBA}" dt="2021-06-01T07:31:55.802" v="2088" actId="1076"/>
        <pc:sldMkLst>
          <pc:docMk/>
          <pc:sldMk cId="1676730619" sldId="278"/>
        </pc:sldMkLst>
        <pc:spChg chg="del mod">
          <ac:chgData name="Gerjan de Ruiter" userId="a2531a62-2f4d-4e73-a7da-0a31b077d76f" providerId="ADAL" clId="{B43FB615-62DF-4A30-B634-0C662AA26EBA}" dt="2021-06-01T07:23:54.219" v="2070" actId="478"/>
          <ac:spMkLst>
            <pc:docMk/>
            <pc:sldMk cId="1676730619" sldId="278"/>
            <ac:spMk id="2" creationId="{F4F6588C-89BC-4BC6-B16E-8C747B4D312D}"/>
          </ac:spMkLst>
        </pc:spChg>
        <pc:spChg chg="del">
          <ac:chgData name="Gerjan de Ruiter" userId="a2531a62-2f4d-4e73-a7da-0a31b077d76f" providerId="ADAL" clId="{B43FB615-62DF-4A30-B634-0C662AA26EBA}" dt="2021-06-01T07:23:18.928" v="2043" actId="22"/>
          <ac:spMkLst>
            <pc:docMk/>
            <pc:sldMk cId="1676730619" sldId="278"/>
            <ac:spMk id="3" creationId="{364D8A34-8193-4961-9FA6-84E0844CEFE5}"/>
          </ac:spMkLst>
        </pc:spChg>
        <pc:spChg chg="add del mod">
          <ac:chgData name="Gerjan de Ruiter" userId="a2531a62-2f4d-4e73-a7da-0a31b077d76f" providerId="ADAL" clId="{B43FB615-62DF-4A30-B634-0C662AA26EBA}" dt="2021-06-01T07:24:03.879" v="2075" actId="478"/>
          <ac:spMkLst>
            <pc:docMk/>
            <pc:sldMk cId="1676730619" sldId="278"/>
            <ac:spMk id="7" creationId="{D4177EA2-B951-455F-8428-F89AB3258378}"/>
          </ac:spMkLst>
        </pc:spChg>
        <pc:picChg chg="add mod ord modCrop">
          <ac:chgData name="Gerjan de Ruiter" userId="a2531a62-2f4d-4e73-a7da-0a31b077d76f" providerId="ADAL" clId="{B43FB615-62DF-4A30-B634-0C662AA26EBA}" dt="2021-06-01T07:31:54.003" v="2087" actId="1076"/>
          <ac:picMkLst>
            <pc:docMk/>
            <pc:sldMk cId="1676730619" sldId="278"/>
            <ac:picMk id="5" creationId="{4976A769-6108-481B-AE0A-D291DB059C00}"/>
          </ac:picMkLst>
        </pc:picChg>
        <pc:picChg chg="add mod modCrop">
          <ac:chgData name="Gerjan de Ruiter" userId="a2531a62-2f4d-4e73-a7da-0a31b077d76f" providerId="ADAL" clId="{B43FB615-62DF-4A30-B634-0C662AA26EBA}" dt="2021-06-01T07:31:55.802" v="2088" actId="1076"/>
          <ac:picMkLst>
            <pc:docMk/>
            <pc:sldMk cId="1676730619" sldId="278"/>
            <ac:picMk id="9" creationId="{C7A40CCD-BF00-444C-8D65-B8AA5C291B32}"/>
          </ac:picMkLst>
        </pc:picChg>
      </pc:sldChg>
      <pc:sldMasterChg chg="del delSldLayout">
        <pc:chgData name="Gerjan de Ruiter" userId="a2531a62-2f4d-4e73-a7da-0a31b077d76f" providerId="ADAL" clId="{B43FB615-62DF-4A30-B634-0C662AA26EBA}" dt="2021-06-01T06:29:46.840" v="5" actId="47"/>
        <pc:sldMasterMkLst>
          <pc:docMk/>
          <pc:sldMasterMk cId="432080062" sldId="2147483660"/>
        </pc:sldMasterMkLst>
        <pc:sldLayoutChg chg="del">
          <pc:chgData name="Gerjan de Ruiter" userId="a2531a62-2f4d-4e73-a7da-0a31b077d76f" providerId="ADAL" clId="{B43FB615-62DF-4A30-B634-0C662AA26EBA}" dt="2021-06-01T06:29:46.840" v="5" actId="47"/>
          <pc:sldLayoutMkLst>
            <pc:docMk/>
            <pc:sldMasterMk cId="432080062" sldId="2147483660"/>
            <pc:sldLayoutMk cId="2494413788" sldId="2147483661"/>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2979347902" sldId="2147483662"/>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1257937498" sldId="2147483663"/>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694076131" sldId="2147483664"/>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611832371" sldId="2147483665"/>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2517505340" sldId="2147483666"/>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2657529357" sldId="2147483667"/>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4215262352" sldId="2147483668"/>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3052315158" sldId="2147483669"/>
          </pc:sldLayoutMkLst>
        </pc:sldLayoutChg>
        <pc:sldLayoutChg chg="del">
          <pc:chgData name="Gerjan de Ruiter" userId="a2531a62-2f4d-4e73-a7da-0a31b077d76f" providerId="ADAL" clId="{B43FB615-62DF-4A30-B634-0C662AA26EBA}" dt="2021-06-01T06:29:46.840" v="5" actId="47"/>
          <pc:sldLayoutMkLst>
            <pc:docMk/>
            <pc:sldMasterMk cId="432080062" sldId="2147483660"/>
            <pc:sldLayoutMk cId="117758177" sldId="2147483670"/>
          </pc:sldLayoutMkLst>
        </pc:sldLayoutChg>
      </pc:sldMasterChg>
    </pc:docChg>
  </pc:docChgLst>
  <pc:docChgLst>
    <pc:chgData name="Gerjan de Ruiter" userId="5d7c516b-9dcd-41a8-99d3-54425d29895b" providerId="ADAL" clId="{03E8FCD1-11B5-48D0-83FF-6597974EC6CE}"/>
    <pc:docChg chg="undo custSel addSld modSld">
      <pc:chgData name="Gerjan de Ruiter" userId="5d7c516b-9dcd-41a8-99d3-54425d29895b" providerId="ADAL" clId="{03E8FCD1-11B5-48D0-83FF-6597974EC6CE}" dt="2022-05-23T13:54:14.788" v="448"/>
      <pc:docMkLst>
        <pc:docMk/>
      </pc:docMkLst>
      <pc:sldChg chg="addSp delSp modSp mod setBg modClrScheme delDesignElem chgLayout">
        <pc:chgData name="Gerjan de Ruiter" userId="5d7c516b-9dcd-41a8-99d3-54425d29895b" providerId="ADAL" clId="{03E8FCD1-11B5-48D0-83FF-6597974EC6CE}" dt="2022-05-23T13:21:30.097" v="79" actId="14100"/>
        <pc:sldMkLst>
          <pc:docMk/>
          <pc:sldMk cId="138185529" sldId="266"/>
        </pc:sldMkLst>
        <pc:spChg chg="del">
          <ac:chgData name="Gerjan de Ruiter" userId="5d7c516b-9dcd-41a8-99d3-54425d29895b" providerId="ADAL" clId="{03E8FCD1-11B5-48D0-83FF-6597974EC6CE}" dt="2022-05-23T13:10:20.028" v="10" actId="478"/>
          <ac:spMkLst>
            <pc:docMk/>
            <pc:sldMk cId="138185529" sldId="266"/>
            <ac:spMk id="2" creationId="{00000000-0000-0000-0000-000000000000}"/>
          </ac:spMkLst>
        </pc:spChg>
        <pc:spChg chg="add mod ord">
          <ac:chgData name="Gerjan de Ruiter" userId="5d7c516b-9dcd-41a8-99d3-54425d29895b" providerId="ADAL" clId="{03E8FCD1-11B5-48D0-83FF-6597974EC6CE}" dt="2022-05-23T13:16:22.789" v="15" actId="26606"/>
          <ac:spMkLst>
            <pc:docMk/>
            <pc:sldMk cId="138185529" sldId="266"/>
            <ac:spMk id="3" creationId="{C17675BC-51FB-0D26-61BD-4332E157655F}"/>
          </ac:spMkLst>
        </pc:spChg>
        <pc:spChg chg="add del mod ord">
          <ac:chgData name="Gerjan de Ruiter" userId="5d7c516b-9dcd-41a8-99d3-54425d29895b" providerId="ADAL" clId="{03E8FCD1-11B5-48D0-83FF-6597974EC6CE}" dt="2022-05-23T13:16:01.304" v="11" actId="22"/>
          <ac:spMkLst>
            <pc:docMk/>
            <pc:sldMk cId="138185529" sldId="266"/>
            <ac:spMk id="4" creationId="{01EBF800-3232-824A-1681-F41EEE927DB9}"/>
          </ac:spMkLst>
        </pc:spChg>
        <pc:spChg chg="add del mod">
          <ac:chgData name="Gerjan de Ruiter" userId="5d7c516b-9dcd-41a8-99d3-54425d29895b" providerId="ADAL" clId="{03E8FCD1-11B5-48D0-83FF-6597974EC6CE}" dt="2022-05-23T13:16:22.789" v="15" actId="26606"/>
          <ac:spMkLst>
            <pc:docMk/>
            <pc:sldMk cId="138185529" sldId="266"/>
            <ac:spMk id="9" creationId="{0BEB66DC-3E6C-02EA-0542-4B8AD6646624}"/>
          </ac:spMkLst>
        </pc:spChg>
        <pc:spChg chg="del">
          <ac:chgData name="Gerjan de Ruiter" userId="5d7c516b-9dcd-41a8-99d3-54425d29895b" providerId="ADAL" clId="{03E8FCD1-11B5-48D0-83FF-6597974EC6CE}" dt="2022-05-23T13:09:33.213" v="1"/>
          <ac:spMkLst>
            <pc:docMk/>
            <pc:sldMk cId="138185529" sldId="266"/>
            <ac:spMk id="10" creationId="{07322A9E-F1EC-405E-8971-BA906EFFCCB8}"/>
          </ac:spMkLst>
        </pc:spChg>
        <pc:spChg chg="del">
          <ac:chgData name="Gerjan de Ruiter" userId="5d7c516b-9dcd-41a8-99d3-54425d29895b" providerId="ADAL" clId="{03E8FCD1-11B5-48D0-83FF-6597974EC6CE}" dt="2022-05-23T13:09:33.213" v="1"/>
          <ac:spMkLst>
            <pc:docMk/>
            <pc:sldMk cId="138185529" sldId="266"/>
            <ac:spMk id="12" creationId="{A5704422-1118-4FD1-95AD-29A064EB80D9}"/>
          </ac:spMkLst>
        </pc:spChg>
        <pc:spChg chg="add del mod">
          <ac:chgData name="Gerjan de Ruiter" userId="5d7c516b-9dcd-41a8-99d3-54425d29895b" providerId="ADAL" clId="{03E8FCD1-11B5-48D0-83FF-6597974EC6CE}" dt="2022-05-23T13:18:12.362" v="50" actId="478"/>
          <ac:spMkLst>
            <pc:docMk/>
            <pc:sldMk cId="138185529" sldId="266"/>
            <ac:spMk id="13" creationId="{7ECB19AE-3712-37DD-D37E-04D8AA800EA9}"/>
          </ac:spMkLst>
        </pc:spChg>
        <pc:spChg chg="del">
          <ac:chgData name="Gerjan de Ruiter" userId="5d7c516b-9dcd-41a8-99d3-54425d29895b" providerId="ADAL" clId="{03E8FCD1-11B5-48D0-83FF-6597974EC6CE}" dt="2022-05-23T13:09:33.213" v="1"/>
          <ac:spMkLst>
            <pc:docMk/>
            <pc:sldMk cId="138185529" sldId="266"/>
            <ac:spMk id="14" creationId="{A88B2AAA-B805-498E-A9E6-98B885855498}"/>
          </ac:spMkLst>
        </pc:spChg>
        <pc:spChg chg="del">
          <ac:chgData name="Gerjan de Ruiter" userId="5d7c516b-9dcd-41a8-99d3-54425d29895b" providerId="ADAL" clId="{03E8FCD1-11B5-48D0-83FF-6597974EC6CE}" dt="2022-05-23T13:09:33.213" v="1"/>
          <ac:spMkLst>
            <pc:docMk/>
            <pc:sldMk cId="138185529" sldId="266"/>
            <ac:spMk id="16" creationId="{9B8051E0-19D7-43E1-BFD9-E6DBFEB3A3F1}"/>
          </ac:spMkLst>
        </pc:spChg>
        <pc:spChg chg="del">
          <ac:chgData name="Gerjan de Ruiter" userId="5d7c516b-9dcd-41a8-99d3-54425d29895b" providerId="ADAL" clId="{03E8FCD1-11B5-48D0-83FF-6597974EC6CE}" dt="2022-05-23T13:09:33.213" v="1"/>
          <ac:spMkLst>
            <pc:docMk/>
            <pc:sldMk cId="138185529" sldId="266"/>
            <ac:spMk id="18" creationId="{4EDB2B02-86A2-46F5-A4BE-B7D9B10411D6}"/>
          </ac:spMkLst>
        </pc:spChg>
        <pc:spChg chg="del">
          <ac:chgData name="Gerjan de Ruiter" userId="5d7c516b-9dcd-41a8-99d3-54425d29895b" providerId="ADAL" clId="{03E8FCD1-11B5-48D0-83FF-6597974EC6CE}" dt="2022-05-23T13:09:33.213" v="1"/>
          <ac:spMkLst>
            <pc:docMk/>
            <pc:sldMk cId="138185529" sldId="266"/>
            <ac:spMk id="20" creationId="{43954639-FB5D-41F4-9560-6F6DFE778425}"/>
          </ac:spMkLst>
        </pc:spChg>
        <pc:spChg chg="del">
          <ac:chgData name="Gerjan de Ruiter" userId="5d7c516b-9dcd-41a8-99d3-54425d29895b" providerId="ADAL" clId="{03E8FCD1-11B5-48D0-83FF-6597974EC6CE}" dt="2022-05-23T13:09:33.213" v="1"/>
          <ac:spMkLst>
            <pc:docMk/>
            <pc:sldMk cId="138185529" sldId="266"/>
            <ac:spMk id="22" creationId="{E898931C-0323-41FA-A036-20F818B1FF81}"/>
          </ac:spMkLst>
        </pc:spChg>
        <pc:spChg chg="del">
          <ac:chgData name="Gerjan de Ruiter" userId="5d7c516b-9dcd-41a8-99d3-54425d29895b" providerId="ADAL" clId="{03E8FCD1-11B5-48D0-83FF-6597974EC6CE}" dt="2022-05-23T13:09:33.213" v="1"/>
          <ac:spMkLst>
            <pc:docMk/>
            <pc:sldMk cId="138185529" sldId="266"/>
            <ac:spMk id="24" creationId="{89AFE9DD-0792-4B98-B4EB-97ACA17E6AA8}"/>
          </ac:spMkLst>
        </pc:spChg>
        <pc:spChg chg="del">
          <ac:chgData name="Gerjan de Ruiter" userId="5d7c516b-9dcd-41a8-99d3-54425d29895b" providerId="ADAL" clId="{03E8FCD1-11B5-48D0-83FF-6597974EC6CE}" dt="2022-05-23T13:09:33.213" v="1"/>
          <ac:spMkLst>
            <pc:docMk/>
            <pc:sldMk cId="138185529" sldId="266"/>
            <ac:spMk id="26" creationId="{3981F5C4-9AE1-404E-AF44-A4E6DB374F9D}"/>
          </ac:spMkLst>
        </pc:spChg>
        <pc:spChg chg="del">
          <ac:chgData name="Gerjan de Ruiter" userId="5d7c516b-9dcd-41a8-99d3-54425d29895b" providerId="ADAL" clId="{03E8FCD1-11B5-48D0-83FF-6597974EC6CE}" dt="2022-05-23T13:09:33.213" v="1"/>
          <ac:spMkLst>
            <pc:docMk/>
            <pc:sldMk cId="138185529" sldId="266"/>
            <ac:spMk id="28" creationId="{763C1781-8726-4FAC-8C45-FF40376BE409}"/>
          </ac:spMkLst>
        </pc:spChg>
        <pc:spChg chg="del">
          <ac:chgData name="Gerjan de Ruiter" userId="5d7c516b-9dcd-41a8-99d3-54425d29895b" providerId="ADAL" clId="{03E8FCD1-11B5-48D0-83FF-6597974EC6CE}" dt="2022-05-23T13:09:33.213" v="1"/>
          <ac:spMkLst>
            <pc:docMk/>
            <pc:sldMk cId="138185529" sldId="266"/>
            <ac:spMk id="30" creationId="{301491B5-56C7-43DC-A3D9-861EECCA056A}"/>
          </ac:spMkLst>
        </pc:spChg>
        <pc:spChg chg="del">
          <ac:chgData name="Gerjan de Ruiter" userId="5d7c516b-9dcd-41a8-99d3-54425d29895b" providerId="ADAL" clId="{03E8FCD1-11B5-48D0-83FF-6597974EC6CE}" dt="2022-05-23T13:09:33.213" v="1"/>
          <ac:spMkLst>
            <pc:docMk/>
            <pc:sldMk cId="138185529" sldId="266"/>
            <ac:spMk id="32" creationId="{237E2353-22DF-46E0-A200-FB30F8F394E2}"/>
          </ac:spMkLst>
        </pc:spChg>
        <pc:spChg chg="del">
          <ac:chgData name="Gerjan de Ruiter" userId="5d7c516b-9dcd-41a8-99d3-54425d29895b" providerId="ADAL" clId="{03E8FCD1-11B5-48D0-83FF-6597974EC6CE}" dt="2022-05-23T13:09:33.213" v="1"/>
          <ac:spMkLst>
            <pc:docMk/>
            <pc:sldMk cId="138185529" sldId="266"/>
            <ac:spMk id="34" creationId="{DD6138DB-057B-45F7-A5F4-E7BFDA20D02C}"/>
          </ac:spMkLst>
        </pc:spChg>
        <pc:spChg chg="del">
          <ac:chgData name="Gerjan de Ruiter" userId="5d7c516b-9dcd-41a8-99d3-54425d29895b" providerId="ADAL" clId="{03E8FCD1-11B5-48D0-83FF-6597974EC6CE}" dt="2022-05-23T13:09:33.213" v="1"/>
          <ac:spMkLst>
            <pc:docMk/>
            <pc:sldMk cId="138185529" sldId="266"/>
            <ac:spMk id="36" creationId="{79A54AB1-B64F-4843-BFAB-81CB74E66B65}"/>
          </ac:spMkLst>
        </pc:spChg>
        <pc:picChg chg="del">
          <ac:chgData name="Gerjan de Ruiter" userId="5d7c516b-9dcd-41a8-99d3-54425d29895b" providerId="ADAL" clId="{03E8FCD1-11B5-48D0-83FF-6597974EC6CE}" dt="2022-05-23T13:09:35.400" v="2" actId="478"/>
          <ac:picMkLst>
            <pc:docMk/>
            <pc:sldMk cId="138185529" sldId="266"/>
            <ac:picMk id="5" creationId="{00000000-0000-0000-0000-000000000000}"/>
          </ac:picMkLst>
        </pc:picChg>
        <pc:picChg chg="add mod ord modCrop">
          <ac:chgData name="Gerjan de Ruiter" userId="5d7c516b-9dcd-41a8-99d3-54425d29895b" providerId="ADAL" clId="{03E8FCD1-11B5-48D0-83FF-6597974EC6CE}" dt="2022-05-23T13:17:36.424" v="40" actId="1076"/>
          <ac:picMkLst>
            <pc:docMk/>
            <pc:sldMk cId="138185529" sldId="266"/>
            <ac:picMk id="7" creationId="{B20EEF41-DDAD-8766-8E89-50FB9E8EFB06}"/>
          </ac:picMkLst>
        </pc:picChg>
        <pc:picChg chg="add mod modCrop">
          <ac:chgData name="Gerjan de Ruiter" userId="5d7c516b-9dcd-41a8-99d3-54425d29895b" providerId="ADAL" clId="{03E8FCD1-11B5-48D0-83FF-6597974EC6CE}" dt="2022-05-23T13:17:34.170" v="39" actId="1076"/>
          <ac:picMkLst>
            <pc:docMk/>
            <pc:sldMk cId="138185529" sldId="266"/>
            <ac:picMk id="11" creationId="{35FEAAC8-C571-82E2-8E20-58D146396AA5}"/>
          </ac:picMkLst>
        </pc:picChg>
        <pc:cxnChg chg="add mod">
          <ac:chgData name="Gerjan de Ruiter" userId="5d7c516b-9dcd-41a8-99d3-54425d29895b" providerId="ADAL" clId="{03E8FCD1-11B5-48D0-83FF-6597974EC6CE}" dt="2022-05-23T13:20:02.144" v="57" actId="14100"/>
          <ac:cxnSpMkLst>
            <pc:docMk/>
            <pc:sldMk cId="138185529" sldId="266"/>
            <ac:cxnSpMk id="17" creationId="{C3EDB41E-813B-F616-C4E2-AFE6ECA32D32}"/>
          </ac:cxnSpMkLst>
        </pc:cxnChg>
        <pc:cxnChg chg="add mod">
          <ac:chgData name="Gerjan de Ruiter" userId="5d7c516b-9dcd-41a8-99d3-54425d29895b" providerId="ADAL" clId="{03E8FCD1-11B5-48D0-83FF-6597974EC6CE}" dt="2022-05-23T13:20:09.393" v="59" actId="1076"/>
          <ac:cxnSpMkLst>
            <pc:docMk/>
            <pc:sldMk cId="138185529" sldId="266"/>
            <ac:cxnSpMk id="31" creationId="{A4E80A94-6F2A-C720-385C-60713DA0E1F8}"/>
          </ac:cxnSpMkLst>
        </pc:cxnChg>
        <pc:cxnChg chg="add mod">
          <ac:chgData name="Gerjan de Ruiter" userId="5d7c516b-9dcd-41a8-99d3-54425d29895b" providerId="ADAL" clId="{03E8FCD1-11B5-48D0-83FF-6597974EC6CE}" dt="2022-05-23T13:20:16.170" v="62" actId="14100"/>
          <ac:cxnSpMkLst>
            <pc:docMk/>
            <pc:sldMk cId="138185529" sldId="266"/>
            <ac:cxnSpMk id="33" creationId="{460A1CDD-3881-98EB-FD12-CDA1E9F56CBB}"/>
          </ac:cxnSpMkLst>
        </pc:cxnChg>
        <pc:cxnChg chg="add mod">
          <ac:chgData name="Gerjan de Ruiter" userId="5d7c516b-9dcd-41a8-99d3-54425d29895b" providerId="ADAL" clId="{03E8FCD1-11B5-48D0-83FF-6597974EC6CE}" dt="2022-05-23T13:20:26.153" v="64" actId="1076"/>
          <ac:cxnSpMkLst>
            <pc:docMk/>
            <pc:sldMk cId="138185529" sldId="266"/>
            <ac:cxnSpMk id="35" creationId="{84333C55-1312-A7A9-08A6-A6307B1652F4}"/>
          </ac:cxnSpMkLst>
        </pc:cxnChg>
        <pc:cxnChg chg="add mod">
          <ac:chgData name="Gerjan de Ruiter" userId="5d7c516b-9dcd-41a8-99d3-54425d29895b" providerId="ADAL" clId="{03E8FCD1-11B5-48D0-83FF-6597974EC6CE}" dt="2022-05-23T13:20:36.529" v="67" actId="14100"/>
          <ac:cxnSpMkLst>
            <pc:docMk/>
            <pc:sldMk cId="138185529" sldId="266"/>
            <ac:cxnSpMk id="37" creationId="{BA5B02DA-4C49-4856-526A-EA9C8CD1C5BC}"/>
          </ac:cxnSpMkLst>
        </pc:cxnChg>
        <pc:cxnChg chg="add mod">
          <ac:chgData name="Gerjan de Ruiter" userId="5d7c516b-9dcd-41a8-99d3-54425d29895b" providerId="ADAL" clId="{03E8FCD1-11B5-48D0-83FF-6597974EC6CE}" dt="2022-05-23T13:20:57.698" v="70" actId="14100"/>
          <ac:cxnSpMkLst>
            <pc:docMk/>
            <pc:sldMk cId="138185529" sldId="266"/>
            <ac:cxnSpMk id="38" creationId="{311EFEA7-BD78-956F-E620-62112A496F0D}"/>
          </ac:cxnSpMkLst>
        </pc:cxnChg>
        <pc:cxnChg chg="add mod">
          <ac:chgData name="Gerjan de Ruiter" userId="5d7c516b-9dcd-41a8-99d3-54425d29895b" providerId="ADAL" clId="{03E8FCD1-11B5-48D0-83FF-6597974EC6CE}" dt="2022-05-23T13:21:06.490" v="72" actId="1076"/>
          <ac:cxnSpMkLst>
            <pc:docMk/>
            <pc:sldMk cId="138185529" sldId="266"/>
            <ac:cxnSpMk id="39" creationId="{E5CC1A3B-FEAC-6E29-83A9-3BA5F3ED8ADD}"/>
          </ac:cxnSpMkLst>
        </pc:cxnChg>
        <pc:cxnChg chg="add mod">
          <ac:chgData name="Gerjan de Ruiter" userId="5d7c516b-9dcd-41a8-99d3-54425d29895b" providerId="ADAL" clId="{03E8FCD1-11B5-48D0-83FF-6597974EC6CE}" dt="2022-05-23T13:21:12.498" v="74" actId="1076"/>
          <ac:cxnSpMkLst>
            <pc:docMk/>
            <pc:sldMk cId="138185529" sldId="266"/>
            <ac:cxnSpMk id="40" creationId="{EA68B018-CB44-AD8D-7E07-1F495D1A5A5A}"/>
          </ac:cxnSpMkLst>
        </pc:cxnChg>
        <pc:cxnChg chg="add mod">
          <ac:chgData name="Gerjan de Ruiter" userId="5d7c516b-9dcd-41a8-99d3-54425d29895b" providerId="ADAL" clId="{03E8FCD1-11B5-48D0-83FF-6597974EC6CE}" dt="2022-05-23T13:21:30.097" v="79" actId="14100"/>
          <ac:cxnSpMkLst>
            <pc:docMk/>
            <pc:sldMk cId="138185529" sldId="266"/>
            <ac:cxnSpMk id="41" creationId="{A624736C-8475-38BC-1C64-82BE18CB7D8B}"/>
          </ac:cxnSpMkLst>
        </pc:cxnChg>
      </pc:sldChg>
      <pc:sldChg chg="addSp delSp modSp mod">
        <pc:chgData name="Gerjan de Ruiter" userId="5d7c516b-9dcd-41a8-99d3-54425d29895b" providerId="ADAL" clId="{03E8FCD1-11B5-48D0-83FF-6597974EC6CE}" dt="2022-05-23T13:24:11.456" v="229" actId="1076"/>
        <pc:sldMkLst>
          <pc:docMk/>
          <pc:sldMk cId="1672963405" sldId="268"/>
        </pc:sldMkLst>
        <pc:spChg chg="mod">
          <ac:chgData name="Gerjan de Ruiter" userId="5d7c516b-9dcd-41a8-99d3-54425d29895b" providerId="ADAL" clId="{03E8FCD1-11B5-48D0-83FF-6597974EC6CE}" dt="2022-05-23T13:09:51.188" v="3"/>
          <ac:spMkLst>
            <pc:docMk/>
            <pc:sldMk cId="1672963405" sldId="268"/>
            <ac:spMk id="2" creationId="{00000000-0000-0000-0000-000000000000}"/>
          </ac:spMkLst>
        </pc:spChg>
        <pc:spChg chg="mod">
          <ac:chgData name="Gerjan de Ruiter" userId="5d7c516b-9dcd-41a8-99d3-54425d29895b" providerId="ADAL" clId="{03E8FCD1-11B5-48D0-83FF-6597974EC6CE}" dt="2022-05-23T13:09:51.188" v="3"/>
          <ac:spMkLst>
            <pc:docMk/>
            <pc:sldMk cId="1672963405" sldId="268"/>
            <ac:spMk id="3" creationId="{00000000-0000-0000-0000-000000000000}"/>
          </ac:spMkLst>
        </pc:spChg>
        <pc:spChg chg="mod">
          <ac:chgData name="Gerjan de Ruiter" userId="5d7c516b-9dcd-41a8-99d3-54425d29895b" providerId="ADAL" clId="{03E8FCD1-11B5-48D0-83FF-6597974EC6CE}" dt="2022-05-23T13:23:14.966" v="220" actId="20577"/>
          <ac:spMkLst>
            <pc:docMk/>
            <pc:sldMk cId="1672963405" sldId="268"/>
            <ac:spMk id="4" creationId="{B0948153-66DE-4113-8F28-DB423660827E}"/>
          </ac:spMkLst>
        </pc:spChg>
        <pc:picChg chg="add mod">
          <ac:chgData name="Gerjan de Ruiter" userId="5d7c516b-9dcd-41a8-99d3-54425d29895b" providerId="ADAL" clId="{03E8FCD1-11B5-48D0-83FF-6597974EC6CE}" dt="2022-05-23T13:23:31.688" v="226" actId="1076"/>
          <ac:picMkLst>
            <pc:docMk/>
            <pc:sldMk cId="1672963405" sldId="268"/>
            <ac:picMk id="6" creationId="{213BE64F-D43E-7D34-2A6E-C862988BB36E}"/>
          </ac:picMkLst>
        </pc:picChg>
        <pc:picChg chg="add mod">
          <ac:chgData name="Gerjan de Ruiter" userId="5d7c516b-9dcd-41a8-99d3-54425d29895b" providerId="ADAL" clId="{03E8FCD1-11B5-48D0-83FF-6597974EC6CE}" dt="2022-05-23T13:24:11.456" v="229" actId="1076"/>
          <ac:picMkLst>
            <pc:docMk/>
            <pc:sldMk cId="1672963405" sldId="268"/>
            <ac:picMk id="7" creationId="{525B6AD0-EF3A-E37A-E356-EC0C25BF5FE6}"/>
          </ac:picMkLst>
        </pc:picChg>
        <pc:picChg chg="del">
          <ac:chgData name="Gerjan de Ruiter" userId="5d7c516b-9dcd-41a8-99d3-54425d29895b" providerId="ADAL" clId="{03E8FCD1-11B5-48D0-83FF-6597974EC6CE}" dt="2022-05-23T13:23:16.870" v="221" actId="478"/>
          <ac:picMkLst>
            <pc:docMk/>
            <pc:sldMk cId="1672963405" sldId="268"/>
            <ac:picMk id="1026" creationId="{65B9194B-32E9-4660-AB79-78F50A2B430E}"/>
          </ac:picMkLst>
        </pc:picChg>
      </pc:sldChg>
      <pc:sldChg chg="modSp">
        <pc:chgData name="Gerjan de Ruiter" userId="5d7c516b-9dcd-41a8-99d3-54425d29895b" providerId="ADAL" clId="{03E8FCD1-11B5-48D0-83FF-6597974EC6CE}" dt="2022-05-23T13:26:41.375" v="232" actId="1076"/>
        <pc:sldMkLst>
          <pc:docMk/>
          <pc:sldMk cId="854702752" sldId="271"/>
        </pc:sldMkLst>
        <pc:spChg chg="mod">
          <ac:chgData name="Gerjan de Ruiter" userId="5d7c516b-9dcd-41a8-99d3-54425d29895b" providerId="ADAL" clId="{03E8FCD1-11B5-48D0-83FF-6597974EC6CE}" dt="2022-05-23T13:09:51.188" v="3"/>
          <ac:spMkLst>
            <pc:docMk/>
            <pc:sldMk cId="854702752" sldId="271"/>
            <ac:spMk id="2" creationId="{95DA46E5-14C3-45BC-900C-4D41CFCF5FA8}"/>
          </ac:spMkLst>
        </pc:spChg>
        <pc:picChg chg="mod">
          <ac:chgData name="Gerjan de Ruiter" userId="5d7c516b-9dcd-41a8-99d3-54425d29895b" providerId="ADAL" clId="{03E8FCD1-11B5-48D0-83FF-6597974EC6CE}" dt="2022-05-23T13:26:41.375" v="232" actId="1076"/>
          <ac:picMkLst>
            <pc:docMk/>
            <pc:sldMk cId="854702752" sldId="271"/>
            <ac:picMk id="2050" creationId="{022EA57B-00D2-4BEA-B470-714064973904}"/>
          </ac:picMkLst>
        </pc:picChg>
      </pc:sldChg>
      <pc:sldChg chg="modSp">
        <pc:chgData name="Gerjan de Ruiter" userId="5d7c516b-9dcd-41a8-99d3-54425d29895b" providerId="ADAL" clId="{03E8FCD1-11B5-48D0-83FF-6597974EC6CE}" dt="2022-05-23T13:33:33.413" v="246" actId="14100"/>
        <pc:sldMkLst>
          <pc:docMk/>
          <pc:sldMk cId="43437847" sldId="272"/>
        </pc:sldMkLst>
        <pc:spChg chg="mod">
          <ac:chgData name="Gerjan de Ruiter" userId="5d7c516b-9dcd-41a8-99d3-54425d29895b" providerId="ADAL" clId="{03E8FCD1-11B5-48D0-83FF-6597974EC6CE}" dt="2022-05-23T13:09:51.188" v="3"/>
          <ac:spMkLst>
            <pc:docMk/>
            <pc:sldMk cId="43437847" sldId="272"/>
            <ac:spMk id="2" creationId="{B42C772A-2721-4CB1-BDC6-5B2D842D5F59}"/>
          </ac:spMkLst>
        </pc:spChg>
        <pc:spChg chg="mod">
          <ac:chgData name="Gerjan de Ruiter" userId="5d7c516b-9dcd-41a8-99d3-54425d29895b" providerId="ADAL" clId="{03E8FCD1-11B5-48D0-83FF-6597974EC6CE}" dt="2022-05-23T13:09:51.188" v="3"/>
          <ac:spMkLst>
            <pc:docMk/>
            <pc:sldMk cId="43437847" sldId="272"/>
            <ac:spMk id="4" creationId="{5FC630C4-3016-4DBF-90C3-81EF51B69AA4}"/>
          </ac:spMkLst>
        </pc:spChg>
        <pc:picChg chg="mod">
          <ac:chgData name="Gerjan de Ruiter" userId="5d7c516b-9dcd-41a8-99d3-54425d29895b" providerId="ADAL" clId="{03E8FCD1-11B5-48D0-83FF-6597974EC6CE}" dt="2022-05-23T13:33:33.413" v="246" actId="14100"/>
          <ac:picMkLst>
            <pc:docMk/>
            <pc:sldMk cId="43437847" sldId="272"/>
            <ac:picMk id="1026" creationId="{6C288164-0D05-49EF-9FE4-2417B49C955C}"/>
          </ac:picMkLst>
        </pc:picChg>
      </pc:sldChg>
      <pc:sldChg chg="modSp mod">
        <pc:chgData name="Gerjan de Ruiter" userId="5d7c516b-9dcd-41a8-99d3-54425d29895b" providerId="ADAL" clId="{03E8FCD1-11B5-48D0-83FF-6597974EC6CE}" dt="2022-05-23T13:27:39.598" v="240" actId="1076"/>
        <pc:sldMkLst>
          <pc:docMk/>
          <pc:sldMk cId="1406385785" sldId="273"/>
        </pc:sldMkLst>
        <pc:spChg chg="mod">
          <ac:chgData name="Gerjan de Ruiter" userId="5d7c516b-9dcd-41a8-99d3-54425d29895b" providerId="ADAL" clId="{03E8FCD1-11B5-48D0-83FF-6597974EC6CE}" dt="2022-05-23T13:09:51.188" v="3"/>
          <ac:spMkLst>
            <pc:docMk/>
            <pc:sldMk cId="1406385785" sldId="273"/>
            <ac:spMk id="2" creationId="{F047F3D5-3447-4DA3-B1ED-5A7052B5CD35}"/>
          </ac:spMkLst>
        </pc:spChg>
        <pc:spChg chg="mod">
          <ac:chgData name="Gerjan de Ruiter" userId="5d7c516b-9dcd-41a8-99d3-54425d29895b" providerId="ADAL" clId="{03E8FCD1-11B5-48D0-83FF-6597974EC6CE}" dt="2022-05-23T13:09:51.188" v="3"/>
          <ac:spMkLst>
            <pc:docMk/>
            <pc:sldMk cId="1406385785" sldId="273"/>
            <ac:spMk id="4" creationId="{1C4932A8-5F0A-4772-ABF5-97E891E28ADA}"/>
          </ac:spMkLst>
        </pc:spChg>
        <pc:picChg chg="mod modCrop">
          <ac:chgData name="Gerjan de Ruiter" userId="5d7c516b-9dcd-41a8-99d3-54425d29895b" providerId="ADAL" clId="{03E8FCD1-11B5-48D0-83FF-6597974EC6CE}" dt="2022-05-23T13:27:39.598" v="240" actId="1076"/>
          <ac:picMkLst>
            <pc:docMk/>
            <pc:sldMk cId="1406385785" sldId="273"/>
            <ac:picMk id="6" creationId="{650BF7BA-5FAD-4687-8B09-B0A941DE6717}"/>
          </ac:picMkLst>
        </pc:picChg>
      </pc:sldChg>
      <pc:sldChg chg="addSp delSp modSp mod">
        <pc:chgData name="Gerjan de Ruiter" userId="5d7c516b-9dcd-41a8-99d3-54425d29895b" providerId="ADAL" clId="{03E8FCD1-11B5-48D0-83FF-6597974EC6CE}" dt="2022-05-23T13:43:13.978" v="252" actId="478"/>
        <pc:sldMkLst>
          <pc:docMk/>
          <pc:sldMk cId="1427658719" sldId="274"/>
        </pc:sldMkLst>
        <pc:spChg chg="add mod">
          <ac:chgData name="Gerjan de Ruiter" userId="5d7c516b-9dcd-41a8-99d3-54425d29895b" providerId="ADAL" clId="{03E8FCD1-11B5-48D0-83FF-6597974EC6CE}" dt="2022-05-23T13:43:13.978" v="252" actId="478"/>
          <ac:spMkLst>
            <pc:docMk/>
            <pc:sldMk cId="1427658719" sldId="274"/>
            <ac:spMk id="5" creationId="{C1B0E930-D3B9-C16F-A756-7136F20D89DE}"/>
          </ac:spMkLst>
        </pc:spChg>
        <pc:picChg chg="del mod">
          <ac:chgData name="Gerjan de Ruiter" userId="5d7c516b-9dcd-41a8-99d3-54425d29895b" providerId="ADAL" clId="{03E8FCD1-11B5-48D0-83FF-6597974EC6CE}" dt="2022-05-23T13:43:13.978" v="252" actId="478"/>
          <ac:picMkLst>
            <pc:docMk/>
            <pc:sldMk cId="1427658719" sldId="274"/>
            <ac:picMk id="9" creationId="{21037507-D825-41BA-80C2-2844111FEA7C}"/>
          </ac:picMkLst>
        </pc:picChg>
      </pc:sldChg>
      <pc:sldChg chg="addSp delSp modSp mod modClrScheme chgLayout modNotesTx">
        <pc:chgData name="Gerjan de Ruiter" userId="5d7c516b-9dcd-41a8-99d3-54425d29895b" providerId="ADAL" clId="{03E8FCD1-11B5-48D0-83FF-6597974EC6CE}" dt="2022-05-23T13:54:14.788" v="448"/>
        <pc:sldMkLst>
          <pc:docMk/>
          <pc:sldMk cId="1407962734" sldId="275"/>
        </pc:sldMkLst>
        <pc:spChg chg="mod ord">
          <ac:chgData name="Gerjan de Ruiter" userId="5d7c516b-9dcd-41a8-99d3-54425d29895b" providerId="ADAL" clId="{03E8FCD1-11B5-48D0-83FF-6597974EC6CE}" dt="2022-05-23T13:52:09.877" v="263" actId="700"/>
          <ac:spMkLst>
            <pc:docMk/>
            <pc:sldMk cId="1407962734" sldId="275"/>
            <ac:spMk id="2" creationId="{54B9BF65-899B-4C41-8B51-7663120476D2}"/>
          </ac:spMkLst>
        </pc:spChg>
        <pc:spChg chg="add del mod">
          <ac:chgData name="Gerjan de Ruiter" userId="5d7c516b-9dcd-41a8-99d3-54425d29895b" providerId="ADAL" clId="{03E8FCD1-11B5-48D0-83FF-6597974EC6CE}" dt="2022-05-23T13:52:06.046" v="262"/>
          <ac:spMkLst>
            <pc:docMk/>
            <pc:sldMk cId="1407962734" sldId="275"/>
            <ac:spMk id="4" creationId="{ACF49216-71F4-F429-9328-A238A7430A57}"/>
          </ac:spMkLst>
        </pc:spChg>
        <pc:spChg chg="add del mod">
          <ac:chgData name="Gerjan de Ruiter" userId="5d7c516b-9dcd-41a8-99d3-54425d29895b" providerId="ADAL" clId="{03E8FCD1-11B5-48D0-83FF-6597974EC6CE}" dt="2022-05-23T13:52:06.046" v="262"/>
          <ac:spMkLst>
            <pc:docMk/>
            <pc:sldMk cId="1407962734" sldId="275"/>
            <ac:spMk id="6" creationId="{CB13EC53-8BEA-58C1-5F12-151C2780EFA5}"/>
          </ac:spMkLst>
        </pc:spChg>
        <pc:spChg chg="add del mod">
          <ac:chgData name="Gerjan de Ruiter" userId="5d7c516b-9dcd-41a8-99d3-54425d29895b" providerId="ADAL" clId="{03E8FCD1-11B5-48D0-83FF-6597974EC6CE}" dt="2022-05-23T13:52:06.046" v="262"/>
          <ac:spMkLst>
            <pc:docMk/>
            <pc:sldMk cId="1407962734" sldId="275"/>
            <ac:spMk id="7" creationId="{5499C481-907C-A464-4975-A55106201DF8}"/>
          </ac:spMkLst>
        </pc:spChg>
        <pc:spChg chg="add del mod ord">
          <ac:chgData name="Gerjan de Ruiter" userId="5d7c516b-9dcd-41a8-99d3-54425d29895b" providerId="ADAL" clId="{03E8FCD1-11B5-48D0-83FF-6597974EC6CE}" dt="2022-05-23T13:52:09.877" v="263" actId="700"/>
          <ac:spMkLst>
            <pc:docMk/>
            <pc:sldMk cId="1407962734" sldId="275"/>
            <ac:spMk id="8" creationId="{52DDAB86-DC3D-3BE1-7C35-49F2E7663D26}"/>
          </ac:spMkLst>
        </pc:spChg>
        <pc:spChg chg="del mod">
          <ac:chgData name="Gerjan de Ruiter" userId="5d7c516b-9dcd-41a8-99d3-54425d29895b" providerId="ADAL" clId="{03E8FCD1-11B5-48D0-83FF-6597974EC6CE}" dt="2022-05-23T13:51:21.387" v="255"/>
          <ac:spMkLst>
            <pc:docMk/>
            <pc:sldMk cId="1407962734" sldId="275"/>
            <ac:spMk id="9" creationId="{F5AB9F2B-D808-42AE-BF20-79E28F11522B}"/>
          </ac:spMkLst>
        </pc:spChg>
        <pc:spChg chg="add mod ord">
          <ac:chgData name="Gerjan de Ruiter" userId="5d7c516b-9dcd-41a8-99d3-54425d29895b" providerId="ADAL" clId="{03E8FCD1-11B5-48D0-83FF-6597974EC6CE}" dt="2022-05-23T13:54:02.863" v="447" actId="5793"/>
          <ac:spMkLst>
            <pc:docMk/>
            <pc:sldMk cId="1407962734" sldId="275"/>
            <ac:spMk id="10" creationId="{298E9386-2519-912E-C3D9-3A4D0E4E75A3}"/>
          </ac:spMkLst>
        </pc:spChg>
        <pc:spChg chg="add del mod ord">
          <ac:chgData name="Gerjan de Ruiter" userId="5d7c516b-9dcd-41a8-99d3-54425d29895b" providerId="ADAL" clId="{03E8FCD1-11B5-48D0-83FF-6597974EC6CE}" dt="2022-05-23T13:52:11.676" v="264" actId="478"/>
          <ac:spMkLst>
            <pc:docMk/>
            <pc:sldMk cId="1407962734" sldId="275"/>
            <ac:spMk id="11" creationId="{6899FDB5-7F18-4454-1052-E4A5BF482C7B}"/>
          </ac:spMkLst>
        </pc:spChg>
        <pc:picChg chg="del mod">
          <ac:chgData name="Gerjan de Ruiter" userId="5d7c516b-9dcd-41a8-99d3-54425d29895b" providerId="ADAL" clId="{03E8FCD1-11B5-48D0-83FF-6597974EC6CE}" dt="2022-05-23T13:35:15.560" v="247" actId="478"/>
          <ac:picMkLst>
            <pc:docMk/>
            <pc:sldMk cId="1407962734" sldId="275"/>
            <ac:picMk id="5" creationId="{38705370-67A9-4A3F-9C8E-5148F654AFD0}"/>
          </ac:picMkLst>
        </pc:picChg>
        <pc:picChg chg="add mod ord modCrop">
          <ac:chgData name="Gerjan de Ruiter" userId="5d7c516b-9dcd-41a8-99d3-54425d29895b" providerId="ADAL" clId="{03E8FCD1-11B5-48D0-83FF-6597974EC6CE}" dt="2022-05-23T13:52:09.877" v="263" actId="700"/>
          <ac:picMkLst>
            <pc:docMk/>
            <pc:sldMk cId="1407962734" sldId="275"/>
            <ac:picMk id="1026" creationId="{BDDDD5DE-31FC-4909-B133-2ADE76388B1B}"/>
          </ac:picMkLst>
        </pc:picChg>
      </pc:sldChg>
      <pc:sldChg chg="modSp">
        <pc:chgData name="Gerjan de Ruiter" userId="5d7c516b-9dcd-41a8-99d3-54425d29895b" providerId="ADAL" clId="{03E8FCD1-11B5-48D0-83FF-6597974EC6CE}" dt="2022-05-23T13:09:51.188" v="3"/>
        <pc:sldMkLst>
          <pc:docMk/>
          <pc:sldMk cId="874781066" sldId="276"/>
        </pc:sldMkLst>
        <pc:spChg chg="mod">
          <ac:chgData name="Gerjan de Ruiter" userId="5d7c516b-9dcd-41a8-99d3-54425d29895b" providerId="ADAL" clId="{03E8FCD1-11B5-48D0-83FF-6597974EC6CE}" dt="2022-05-23T13:09:51.188" v="3"/>
          <ac:spMkLst>
            <pc:docMk/>
            <pc:sldMk cId="874781066" sldId="276"/>
            <ac:spMk id="2" creationId="{95DA46E5-14C3-45BC-900C-4D41CFCF5FA8}"/>
          </ac:spMkLst>
        </pc:spChg>
        <pc:picChg chg="mod">
          <ac:chgData name="Gerjan de Ruiter" userId="5d7c516b-9dcd-41a8-99d3-54425d29895b" providerId="ADAL" clId="{03E8FCD1-11B5-48D0-83FF-6597974EC6CE}" dt="2022-05-23T13:09:51.188" v="3"/>
          <ac:picMkLst>
            <pc:docMk/>
            <pc:sldMk cId="874781066" sldId="276"/>
            <ac:picMk id="2050" creationId="{022EA57B-00D2-4BEA-B470-714064973904}"/>
          </ac:picMkLst>
        </pc:picChg>
      </pc:sldChg>
      <pc:sldChg chg="addSp modSp mod modClrScheme chgLayout">
        <pc:chgData name="Gerjan de Ruiter" userId="5d7c516b-9dcd-41a8-99d3-54425d29895b" providerId="ADAL" clId="{03E8FCD1-11B5-48D0-83FF-6597974EC6CE}" dt="2022-05-23T13:28:03.434" v="245" actId="207"/>
        <pc:sldMkLst>
          <pc:docMk/>
          <pc:sldMk cId="3351937951" sldId="277"/>
        </pc:sldMkLst>
        <pc:spChg chg="mod">
          <ac:chgData name="Gerjan de Ruiter" userId="5d7c516b-9dcd-41a8-99d3-54425d29895b" providerId="ADAL" clId="{03E8FCD1-11B5-48D0-83FF-6597974EC6CE}" dt="2022-05-23T13:27:47.263" v="242" actId="26606"/>
          <ac:spMkLst>
            <pc:docMk/>
            <pc:sldMk cId="3351937951" sldId="277"/>
            <ac:spMk id="2" creationId="{25676A2A-5CD2-4782-B9D9-67C98647A7FC}"/>
          </ac:spMkLst>
        </pc:spChg>
        <pc:spChg chg="mod">
          <ac:chgData name="Gerjan de Ruiter" userId="5d7c516b-9dcd-41a8-99d3-54425d29895b" providerId="ADAL" clId="{03E8FCD1-11B5-48D0-83FF-6597974EC6CE}" dt="2022-05-23T13:28:03.434" v="245" actId="207"/>
          <ac:spMkLst>
            <pc:docMk/>
            <pc:sldMk cId="3351937951" sldId="277"/>
            <ac:spMk id="4" creationId="{8029ED8B-CFFC-4F2C-9F22-F36133A5CBD1}"/>
          </ac:spMkLst>
        </pc:spChg>
        <pc:spChg chg="add mod">
          <ac:chgData name="Gerjan de Ruiter" userId="5d7c516b-9dcd-41a8-99d3-54425d29895b" providerId="ADAL" clId="{03E8FCD1-11B5-48D0-83FF-6597974EC6CE}" dt="2022-05-23T13:27:47.263" v="242" actId="26606"/>
          <ac:spMkLst>
            <pc:docMk/>
            <pc:sldMk cId="3351937951" sldId="277"/>
            <ac:spMk id="71" creationId="{ABC59E6E-0364-C01B-2B8F-120C279008E3}"/>
          </ac:spMkLst>
        </pc:spChg>
        <pc:picChg chg="mod ord">
          <ac:chgData name="Gerjan de Ruiter" userId="5d7c516b-9dcd-41a8-99d3-54425d29895b" providerId="ADAL" clId="{03E8FCD1-11B5-48D0-83FF-6597974EC6CE}" dt="2022-05-23T13:27:47.263" v="242" actId="26606"/>
          <ac:picMkLst>
            <pc:docMk/>
            <pc:sldMk cId="3351937951" sldId="277"/>
            <ac:picMk id="5122" creationId="{00292F96-38A0-4013-BB89-0293B6A93459}"/>
          </ac:picMkLst>
        </pc:picChg>
      </pc:sldChg>
      <pc:sldChg chg="addSp delSp modSp new mod modClrScheme modAnim chgLayout">
        <pc:chgData name="Gerjan de Ruiter" userId="5d7c516b-9dcd-41a8-99d3-54425d29895b" providerId="ADAL" clId="{03E8FCD1-11B5-48D0-83FF-6597974EC6CE}" dt="2022-05-23T13:37:25.711" v="251"/>
        <pc:sldMkLst>
          <pc:docMk/>
          <pc:sldMk cId="1649733062" sldId="279"/>
        </pc:sldMkLst>
        <pc:spChg chg="del">
          <ac:chgData name="Gerjan de Ruiter" userId="5d7c516b-9dcd-41a8-99d3-54425d29895b" providerId="ADAL" clId="{03E8FCD1-11B5-48D0-83FF-6597974EC6CE}" dt="2022-05-23T13:37:11.280" v="250" actId="700"/>
          <ac:spMkLst>
            <pc:docMk/>
            <pc:sldMk cId="1649733062" sldId="279"/>
            <ac:spMk id="2" creationId="{61C21B31-9C03-51B0-6DBE-E0B36F30B04D}"/>
          </ac:spMkLst>
        </pc:spChg>
        <pc:spChg chg="del mod ord">
          <ac:chgData name="Gerjan de Ruiter" userId="5d7c516b-9dcd-41a8-99d3-54425d29895b" providerId="ADAL" clId="{03E8FCD1-11B5-48D0-83FF-6597974EC6CE}" dt="2022-05-23T13:37:11.280" v="250" actId="700"/>
          <ac:spMkLst>
            <pc:docMk/>
            <pc:sldMk cId="1649733062" sldId="279"/>
            <ac:spMk id="3" creationId="{3BBD4EF6-74D5-F2EF-8A0B-34BB3DB3BB03}"/>
          </ac:spMkLst>
        </pc:spChg>
        <pc:spChg chg="del">
          <ac:chgData name="Gerjan de Ruiter" userId="5d7c516b-9dcd-41a8-99d3-54425d29895b" providerId="ADAL" clId="{03E8FCD1-11B5-48D0-83FF-6597974EC6CE}" dt="2022-05-23T13:37:11.280" v="250" actId="700"/>
          <ac:spMkLst>
            <pc:docMk/>
            <pc:sldMk cId="1649733062" sldId="279"/>
            <ac:spMk id="4" creationId="{4966AAF6-4145-F614-A4F1-9FF0F69F4A54}"/>
          </ac:spMkLst>
        </pc:spChg>
        <pc:spChg chg="add del mod ord">
          <ac:chgData name="Gerjan de Ruiter" userId="5d7c516b-9dcd-41a8-99d3-54425d29895b" providerId="ADAL" clId="{03E8FCD1-11B5-48D0-83FF-6597974EC6CE}" dt="2022-05-23T13:37:25.711" v="251"/>
          <ac:spMkLst>
            <pc:docMk/>
            <pc:sldMk cId="1649733062" sldId="279"/>
            <ac:spMk id="5" creationId="{30203A80-A796-A0B2-2DCA-56AA210EC63A}"/>
          </ac:spMkLst>
        </pc:spChg>
        <pc:picChg chg="add mod">
          <ac:chgData name="Gerjan de Ruiter" userId="5d7c516b-9dcd-41a8-99d3-54425d29895b" providerId="ADAL" clId="{03E8FCD1-11B5-48D0-83FF-6597974EC6CE}" dt="2022-05-23T13:37:25.711" v="251"/>
          <ac:picMkLst>
            <pc:docMk/>
            <pc:sldMk cId="1649733062" sldId="279"/>
            <ac:picMk id="6" creationId="{B034B800-4810-DD87-8394-C07811CB55D7}"/>
          </ac:picMkLst>
        </pc:picChg>
      </pc:sldChg>
      <pc:sldChg chg="addSp delSp modSp new modAnim">
        <pc:chgData name="Gerjan de Ruiter" userId="5d7c516b-9dcd-41a8-99d3-54425d29895b" providerId="ADAL" clId="{03E8FCD1-11B5-48D0-83FF-6597974EC6CE}" dt="2022-05-23T13:50:26.915" v="254"/>
        <pc:sldMkLst>
          <pc:docMk/>
          <pc:sldMk cId="1175162084" sldId="280"/>
        </pc:sldMkLst>
        <pc:spChg chg="del">
          <ac:chgData name="Gerjan de Ruiter" userId="5d7c516b-9dcd-41a8-99d3-54425d29895b" providerId="ADAL" clId="{03E8FCD1-11B5-48D0-83FF-6597974EC6CE}" dt="2022-05-23T13:50:26.915" v="254"/>
          <ac:spMkLst>
            <pc:docMk/>
            <pc:sldMk cId="1175162084" sldId="280"/>
            <ac:spMk id="2" creationId="{467ABC7D-170C-457D-CA1C-79644C5347F6}"/>
          </ac:spMkLst>
        </pc:spChg>
        <pc:picChg chg="add mod">
          <ac:chgData name="Gerjan de Ruiter" userId="5d7c516b-9dcd-41a8-99d3-54425d29895b" providerId="ADAL" clId="{03E8FCD1-11B5-48D0-83FF-6597974EC6CE}" dt="2022-05-23T13:50:26.915" v="254"/>
          <ac:picMkLst>
            <pc:docMk/>
            <pc:sldMk cId="1175162084" sldId="280"/>
            <ac:picMk id="3" creationId="{997BA1D9-3D8F-A088-002F-E8073CD8A4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0B15B-5D2C-4297-9640-F51EB8ECBACB}" type="datetimeFigureOut">
              <a:rPr lang="nl-NL" smtClean="0"/>
              <a:t>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72490-B1C4-40AD-89E9-415AAB15CD88}" type="slidenum">
              <a:rPr lang="nl-NL" smtClean="0"/>
              <a:t>‹nr.›</a:t>
            </a:fld>
            <a:endParaRPr lang="nl-NL"/>
          </a:p>
        </p:txBody>
      </p:sp>
    </p:spTree>
    <p:extLst>
      <p:ext uri="{BB962C8B-B14F-4D97-AF65-F5344CB8AC3E}">
        <p14:creationId xmlns:p14="http://schemas.microsoft.com/office/powerpoint/2010/main" val="268438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ur.nl/nl/show-longread/Zeven-redenen-om-te-investeren-in-een-groene-stad.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greenguide.nl/greenwash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https://www.wur.nl/nl/show-longread/Zeven-redenen-om-te-investeren-in-een-groene-stad.htm</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E1F60-7785-41E4-B65C-A28185F87A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88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Understand; Weten hoe iets werkt, hoe je iets kan </a:t>
            </a:r>
            <a:r>
              <a:rPr lang="nl-NL" dirty="0" err="1"/>
              <a:t>regeneren</a:t>
            </a:r>
            <a:r>
              <a:rPr lang="nl-NL" dirty="0"/>
              <a:t>, onderzoeken en je afvragen hoe doet de natuur het. </a:t>
            </a:r>
          </a:p>
          <a:p>
            <a:r>
              <a:rPr lang="nl-NL" dirty="0" err="1"/>
              <a:t>Define</a:t>
            </a:r>
            <a:r>
              <a:rPr lang="nl-NL" dirty="0"/>
              <a:t>; wat wil je bereiken, welke kansen, wie heb je nodig, welk circulair model past erbij en welke waardes voeg je toe. </a:t>
            </a:r>
          </a:p>
          <a:p>
            <a:r>
              <a:rPr lang="nl-NL" dirty="0"/>
              <a:t>Make; prototype, brainstormen, problemen achterhalen, keuzes maken, wat gebruik je wel wat niet, en weer prototype</a:t>
            </a:r>
          </a:p>
          <a:p>
            <a:r>
              <a:rPr lang="nl-NL" dirty="0"/>
              <a:t>Release; Wat wordt het plan, wat ga je leren uit het release, wie zijn je partners, je organisatie uitbreiden en blijven verbeteren</a:t>
            </a:r>
          </a:p>
          <a:p>
            <a:endParaRPr lang="nl-NL" dirty="0"/>
          </a:p>
          <a:p>
            <a:endParaRPr lang="nl-NL" dirty="0"/>
          </a:p>
          <a:p>
            <a:r>
              <a:rPr lang="nl-NL" dirty="0"/>
              <a:t>Betere </a:t>
            </a:r>
            <a:r>
              <a:rPr lang="nl-NL" dirty="0" err="1"/>
              <a:t>redesign</a:t>
            </a:r>
            <a:r>
              <a:rPr lang="nl-NL" dirty="0"/>
              <a:t>, materialen selecteren dit blijft een proces wat herhaald. Kan worden</a:t>
            </a:r>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3</a:t>
            </a:fld>
            <a:endParaRPr lang="nl-NL"/>
          </a:p>
        </p:txBody>
      </p:sp>
    </p:spTree>
    <p:extLst>
      <p:ext uri="{BB962C8B-B14F-4D97-AF65-F5344CB8AC3E}">
        <p14:creationId xmlns:p14="http://schemas.microsoft.com/office/powerpoint/2010/main" val="365950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6</a:t>
            </a:fld>
            <a:endParaRPr lang="nl-NL"/>
          </a:p>
        </p:txBody>
      </p:sp>
    </p:spTree>
    <p:extLst>
      <p:ext uri="{BB962C8B-B14F-4D97-AF65-F5344CB8AC3E}">
        <p14:creationId xmlns:p14="http://schemas.microsoft.com/office/powerpoint/2010/main" val="277147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800"/>
              </a:lnSpc>
              <a:spcAft>
                <a:spcPts val="995"/>
              </a:spcAft>
            </a:pPr>
            <a:r>
              <a:rPr lang="nl-NL" sz="1200" b="1" dirty="0">
                <a:solidFill>
                  <a:srgbClr val="333333"/>
                </a:solidFill>
                <a:effectLst/>
                <a:latin typeface="Arial" panose="020B0604020202020204" pitchFamily="34" charset="0"/>
                <a:ea typeface="Times New Roman" panose="02020603050405020304" pitchFamily="18" charset="0"/>
              </a:rPr>
              <a:t>Duurzaam of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Duurzaam zijn en duurzaam doen is een trend, iedereen wilt groener of maatschappelijker verantwoordelijker bezig zijn. Maar doen consumenten, bedrijven en overheden echt duurzaam of doen ze aan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Men doet alsof men weloverwogen met het milieu en/of andere maatschappelijke thema's omgaat, maar dit blijkt vaak niet meer dan 'een likje verf' te zijn. Informatie over hoe bedrijven dit doen kan je op de volgende website vinden: </a:t>
            </a:r>
            <a:r>
              <a:rPr lang="nl-NL" sz="1200" u="sng" dirty="0">
                <a:solidFill>
                  <a:srgbClr val="0088CC"/>
                </a:solidFill>
                <a:effectLst/>
                <a:latin typeface="Arial" panose="020B0604020202020204" pitchFamily="34" charset="0"/>
                <a:ea typeface="Times New Roman" panose="02020603050405020304" pitchFamily="18" charset="0"/>
                <a:hlinkClick r:id="rId3"/>
              </a:rPr>
              <a:t>https://thegreenguide.nl/greenwashing/</a:t>
            </a:r>
            <a:br>
              <a:rPr lang="nl-NL" sz="1200" dirty="0">
                <a:solidFill>
                  <a:srgbClr val="333333"/>
                </a:solidFill>
                <a:effectLst/>
                <a:latin typeface="Arial" panose="020B0604020202020204" pitchFamily="34" charset="0"/>
                <a:ea typeface="Times New Roman" panose="02020603050405020304" pitchFamily="18" charset="0"/>
              </a:rPr>
            </a:br>
            <a:br>
              <a:rPr lang="nl-NL" sz="1200" dirty="0">
                <a:solidFill>
                  <a:srgbClr val="333333"/>
                </a:solidFill>
                <a:effectLst/>
                <a:latin typeface="Arial" panose="020B0604020202020204" pitchFamily="34" charset="0"/>
                <a:ea typeface="Times New Roman" panose="02020603050405020304" pitchFamily="18" charset="0"/>
              </a:rPr>
            </a:br>
            <a:r>
              <a:rPr lang="nl-NL" sz="1200" dirty="0">
                <a:solidFill>
                  <a:srgbClr val="333333"/>
                </a:solidFill>
                <a:effectLst/>
                <a:latin typeface="Arial" panose="020B0604020202020204" pitchFamily="34" charset="0"/>
                <a:ea typeface="Times New Roman" panose="02020603050405020304" pitchFamily="18" charset="0"/>
              </a:rPr>
              <a:t>Hoe kunnen kan iemand zich onderscheiden van greenwashing, kan dan ook een belangrijke vraag zijn van een stakeholder. </a:t>
            </a:r>
            <a:endParaRPr lang="nl-NL" sz="12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8</a:t>
            </a:fld>
            <a:endParaRPr lang="nl-NL"/>
          </a:p>
        </p:txBody>
      </p:sp>
    </p:spTree>
    <p:extLst>
      <p:ext uri="{BB962C8B-B14F-4D97-AF65-F5344CB8AC3E}">
        <p14:creationId xmlns:p14="http://schemas.microsoft.com/office/powerpoint/2010/main" val="251324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E3E3E"/>
                </a:solidFill>
                <a:effectLst/>
                <a:latin typeface="Helvetica Neue"/>
              </a:rPr>
              <a:t>1. Verborgen </a:t>
            </a:r>
            <a:r>
              <a:rPr lang="nl-NL" b="1" i="0" dirty="0" err="1">
                <a:solidFill>
                  <a:srgbClr val="3E3E3E"/>
                </a:solidFill>
                <a:effectLst/>
                <a:latin typeface="Helvetica Neue"/>
              </a:rPr>
              <a:t>trade</a:t>
            </a:r>
            <a:r>
              <a:rPr lang="nl-NL" b="1" i="0" dirty="0">
                <a:solidFill>
                  <a:srgbClr val="3E3E3E"/>
                </a:solidFill>
                <a:effectLst/>
                <a:latin typeface="Helvetica Neue"/>
              </a:rPr>
              <a:t>-off</a:t>
            </a:r>
            <a:br>
              <a:rPr lang="nl-NL" b="0" i="0" dirty="0">
                <a:solidFill>
                  <a:srgbClr val="3E3E3E"/>
                </a:solidFill>
                <a:effectLst/>
                <a:latin typeface="Helvetica Neue"/>
              </a:rPr>
            </a:br>
            <a:r>
              <a:rPr lang="nl-NL" b="0" i="0" dirty="0">
                <a:solidFill>
                  <a:srgbClr val="3E3E3E"/>
                </a:solidFill>
                <a:effectLst/>
                <a:latin typeface="Helvetica Neue"/>
              </a:rPr>
              <a:t>Een product als milieuvriendelijk bestempelen op basis van een paar eigenschappen. Bijvoorbeeld: gerecycleerde verpakking in de kijker zetten, maar andere eigenschappen verzwijgen. Zoals de energie die nodig is om te produceren. Deze laatste eigenschappen hebben mogelijk een grotere impact op de milieuvriendelijkheid van het product.</a:t>
            </a:r>
          </a:p>
          <a:p>
            <a:pPr algn="l"/>
            <a:r>
              <a:rPr lang="nl-NL" b="1" i="0" dirty="0">
                <a:solidFill>
                  <a:srgbClr val="3E3E3E"/>
                </a:solidFill>
                <a:effectLst/>
                <a:latin typeface="Helvetica Neue"/>
              </a:rPr>
              <a:t>2. Geen bewijs leveren</a:t>
            </a:r>
            <a:br>
              <a:rPr lang="nl-NL" b="0" i="0" dirty="0">
                <a:solidFill>
                  <a:srgbClr val="3E3E3E"/>
                </a:solidFill>
                <a:effectLst/>
                <a:latin typeface="Helvetica Neue"/>
              </a:rPr>
            </a:br>
            <a:r>
              <a:rPr lang="nl-NL" b="0" i="0" dirty="0">
                <a:solidFill>
                  <a:srgbClr val="3E3E3E"/>
                </a:solidFill>
                <a:effectLst/>
                <a:latin typeface="Helvetica Neue"/>
              </a:rPr>
              <a:t>Een milieuvriendelijke claim maken zonder een bewijs ervan te leveren op het etiket of de website. Bijvoorbeeld: een lamp waarbij enkel de kreet ‘energie–efficiënt’ staat, zonder meer informatie.</a:t>
            </a:r>
          </a:p>
          <a:p>
            <a:pPr algn="l"/>
            <a:r>
              <a:rPr lang="nl-NL" b="1" i="0" dirty="0">
                <a:solidFill>
                  <a:srgbClr val="3E3E3E"/>
                </a:solidFill>
                <a:effectLst/>
                <a:latin typeface="Helvetica Neue"/>
              </a:rPr>
              <a:t>3. Vaag blijven</a:t>
            </a:r>
            <a:br>
              <a:rPr lang="nl-NL" b="0" i="0" dirty="0">
                <a:solidFill>
                  <a:srgbClr val="3E3E3E"/>
                </a:solidFill>
                <a:effectLst/>
                <a:latin typeface="Helvetica Neue"/>
              </a:rPr>
            </a:br>
            <a:r>
              <a:rPr lang="nl-NL" b="0" i="0" dirty="0">
                <a:solidFill>
                  <a:srgbClr val="3E3E3E"/>
                </a:solidFill>
                <a:effectLst/>
                <a:latin typeface="Helvetica Neue"/>
              </a:rPr>
              <a:t>Brede of slecht gedefinieerde concepten gebruiken, zoals ‘natuurlijk’. Natuurlijke producten kunnen ook schade toebrengen aan het milieu.</a:t>
            </a:r>
          </a:p>
          <a:p>
            <a:pPr algn="l"/>
            <a:r>
              <a:rPr lang="nl-NL" b="1" i="0" dirty="0">
                <a:solidFill>
                  <a:srgbClr val="3E3E3E"/>
                </a:solidFill>
                <a:effectLst/>
                <a:latin typeface="Helvetica Neue"/>
              </a:rPr>
              <a:t>4. Irrelevante claims maken</a:t>
            </a:r>
            <a:br>
              <a:rPr lang="nl-NL" b="0" i="0" dirty="0">
                <a:solidFill>
                  <a:srgbClr val="3E3E3E"/>
                </a:solidFill>
                <a:effectLst/>
                <a:latin typeface="Helvetica Neue"/>
              </a:rPr>
            </a:br>
            <a:r>
              <a:rPr lang="nl-NL" b="0" i="0" dirty="0">
                <a:solidFill>
                  <a:srgbClr val="3E3E3E"/>
                </a:solidFill>
                <a:effectLst/>
                <a:latin typeface="Helvetica Neue"/>
              </a:rPr>
              <a:t>Een claim die correct is, maar geen rol speelt. Bijvoorbeeld: </a:t>
            </a:r>
            <a:r>
              <a:rPr lang="nl-NL" b="0" i="0" dirty="0" err="1">
                <a:solidFill>
                  <a:srgbClr val="3E3E3E"/>
                </a:solidFill>
                <a:effectLst/>
                <a:latin typeface="Helvetica Neue"/>
              </a:rPr>
              <a:t>CFK-vrij</a:t>
            </a:r>
            <a:r>
              <a:rPr lang="nl-NL" b="0" i="0" dirty="0">
                <a:solidFill>
                  <a:srgbClr val="3E3E3E"/>
                </a:solidFill>
                <a:effectLst/>
                <a:latin typeface="Helvetica Neue"/>
              </a:rPr>
              <a:t>. Dit is wettelijk verboden dus irrelevant, want alle producten horen </a:t>
            </a:r>
            <a:r>
              <a:rPr lang="nl-NL" b="0" i="0" dirty="0" err="1">
                <a:solidFill>
                  <a:srgbClr val="3E3E3E"/>
                </a:solidFill>
                <a:effectLst/>
                <a:latin typeface="Helvetica Neue"/>
              </a:rPr>
              <a:t>CFK-vrij</a:t>
            </a:r>
            <a:r>
              <a:rPr lang="nl-NL" b="0" i="0" dirty="0">
                <a:solidFill>
                  <a:srgbClr val="3E3E3E"/>
                </a:solidFill>
                <a:effectLst/>
                <a:latin typeface="Helvetica Neue"/>
              </a:rPr>
              <a:t> te zijn.</a:t>
            </a:r>
          </a:p>
          <a:p>
            <a:pPr algn="l"/>
            <a:r>
              <a:rPr lang="nl-NL" b="1" i="0" dirty="0">
                <a:solidFill>
                  <a:srgbClr val="3E3E3E"/>
                </a:solidFill>
                <a:effectLst/>
                <a:latin typeface="Helvetica Neue"/>
              </a:rPr>
              <a:t>5. Kiezen tussen twee kwaden</a:t>
            </a:r>
            <a:br>
              <a:rPr lang="nl-NL" b="0" i="0" dirty="0">
                <a:solidFill>
                  <a:srgbClr val="3E3E3E"/>
                </a:solidFill>
                <a:effectLst/>
                <a:latin typeface="Helvetica Neue"/>
              </a:rPr>
            </a:br>
            <a:r>
              <a:rPr lang="nl-NL" b="0" i="0" dirty="0">
                <a:solidFill>
                  <a:srgbClr val="3E3E3E"/>
                </a:solidFill>
                <a:effectLst/>
                <a:latin typeface="Helvetica Neue"/>
              </a:rPr>
              <a:t>Beweren de milieuvriendelijkste producent te zijn van een product dat op zich erg vervuilend is. Bijvoorbeeld een ‘milieuvriendelijke’ </a:t>
            </a:r>
            <a:r>
              <a:rPr lang="nl-NL" b="0" i="0" dirty="0" err="1">
                <a:solidFill>
                  <a:srgbClr val="3E3E3E"/>
                </a:solidFill>
                <a:effectLst/>
                <a:latin typeface="Helvetica Neue"/>
              </a:rPr>
              <a:t>benzine-auto</a:t>
            </a:r>
            <a:r>
              <a:rPr lang="nl-NL" b="0" i="0" dirty="0">
                <a:solidFill>
                  <a:srgbClr val="3E3E3E"/>
                </a:solidFill>
                <a:effectLst/>
                <a:latin typeface="Helvetica Neue"/>
              </a:rPr>
              <a:t>.</a:t>
            </a:r>
          </a:p>
          <a:p>
            <a:pPr algn="l"/>
            <a:r>
              <a:rPr lang="nl-NL" b="1" i="0" dirty="0">
                <a:solidFill>
                  <a:srgbClr val="3E3E3E"/>
                </a:solidFill>
                <a:effectLst/>
                <a:latin typeface="Helvetica Neue"/>
              </a:rPr>
              <a:t>6. Liegen</a:t>
            </a:r>
            <a:br>
              <a:rPr lang="nl-NL" b="0" i="0" dirty="0">
                <a:solidFill>
                  <a:srgbClr val="3E3E3E"/>
                </a:solidFill>
                <a:effectLst/>
                <a:latin typeface="Helvetica Neue"/>
              </a:rPr>
            </a:br>
            <a:r>
              <a:rPr lang="nl-NL" b="0" i="0" dirty="0">
                <a:solidFill>
                  <a:srgbClr val="3E3E3E"/>
                </a:solidFill>
                <a:effectLst/>
                <a:latin typeface="Helvetica Neue"/>
              </a:rPr>
              <a:t>Bijvoorbeeld: een erkend </a:t>
            </a:r>
            <a:r>
              <a:rPr lang="nl-NL" b="0" i="0" dirty="0" err="1">
                <a:solidFill>
                  <a:srgbClr val="3E3E3E"/>
                </a:solidFill>
                <a:effectLst/>
                <a:latin typeface="Helvetica Neue"/>
              </a:rPr>
              <a:t>biolabel</a:t>
            </a:r>
            <a:r>
              <a:rPr lang="nl-NL" b="0" i="0" dirty="0">
                <a:solidFill>
                  <a:srgbClr val="3E3E3E"/>
                </a:solidFill>
                <a:effectLst/>
                <a:latin typeface="Helvetica Neue"/>
              </a:rPr>
              <a:t> op de verpakking zetten, terwijl het eigenlijk niet gecertificeerd is.</a:t>
            </a:r>
          </a:p>
          <a:p>
            <a:pPr algn="l"/>
            <a:r>
              <a:rPr lang="nl-NL" b="1" i="0" dirty="0">
                <a:solidFill>
                  <a:srgbClr val="3E3E3E"/>
                </a:solidFill>
                <a:effectLst/>
                <a:latin typeface="Helvetica Neue"/>
              </a:rPr>
              <a:t>7. Aanbidden van valse labels</a:t>
            </a:r>
            <a:br>
              <a:rPr lang="nl-NL" b="0" i="0" dirty="0">
                <a:solidFill>
                  <a:srgbClr val="3E3E3E"/>
                </a:solidFill>
                <a:effectLst/>
                <a:latin typeface="Helvetica Neue"/>
              </a:rPr>
            </a:br>
            <a:r>
              <a:rPr lang="nl-NL" b="0" i="0" dirty="0">
                <a:solidFill>
                  <a:srgbClr val="3E3E3E"/>
                </a:solidFill>
                <a:effectLst/>
                <a:latin typeface="Helvetica Neue"/>
              </a:rPr>
              <a:t>Beweren dat het product gecertificeerd is door een derde partij of label, dat eigenlijk niet bestaat.</a:t>
            </a:r>
          </a:p>
          <a:p>
            <a:pPr algn="l"/>
            <a:r>
              <a:rPr lang="nl-NL" b="0" i="0" dirty="0">
                <a:solidFill>
                  <a:srgbClr val="3E3E3E"/>
                </a:solidFill>
                <a:effectLst/>
                <a:latin typeface="Helvetica Neue"/>
              </a:rPr>
              <a:t>Een studie van </a:t>
            </a:r>
            <a:r>
              <a:rPr lang="nl-NL" b="0" i="0" dirty="0" err="1">
                <a:solidFill>
                  <a:srgbClr val="3E3E3E"/>
                </a:solidFill>
                <a:effectLst/>
                <a:latin typeface="Helvetica Neue"/>
              </a:rPr>
              <a:t>TerraChoice</a:t>
            </a:r>
            <a:r>
              <a:rPr lang="nl-NL" b="0" i="0" dirty="0">
                <a:solidFill>
                  <a:srgbClr val="3E3E3E"/>
                </a:solidFill>
                <a:effectLst/>
                <a:latin typeface="Helvetica Neue"/>
              </a:rPr>
              <a:t> uit 2010, onderzocht 4744 zogenaamde groene producten in de Verenigde Staten en Canada. </a:t>
            </a:r>
            <a:r>
              <a:rPr lang="nl-NL" b="0" i="0">
                <a:solidFill>
                  <a:srgbClr val="3E3E3E"/>
                </a:solidFill>
                <a:effectLst/>
                <a:latin typeface="Helvetica Neue"/>
              </a:rPr>
              <a:t>Maar liefst 95% ervan bleek schuldig te zijn aan een van de zeven hoofdzonden der greenwashing.</a:t>
            </a:r>
          </a:p>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10</a:t>
            </a:fld>
            <a:endParaRPr lang="nl-NL"/>
          </a:p>
        </p:txBody>
      </p:sp>
    </p:spTree>
    <p:extLst>
      <p:ext uri="{BB962C8B-B14F-4D97-AF65-F5344CB8AC3E}">
        <p14:creationId xmlns:p14="http://schemas.microsoft.com/office/powerpoint/2010/main" val="31030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13</a:t>
            </a:fld>
            <a:endParaRPr lang="nl-NL"/>
          </a:p>
        </p:txBody>
      </p:sp>
    </p:spTree>
    <p:extLst>
      <p:ext uri="{BB962C8B-B14F-4D97-AF65-F5344CB8AC3E}">
        <p14:creationId xmlns:p14="http://schemas.microsoft.com/office/powerpoint/2010/main" val="217401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14</a:t>
            </a:fld>
            <a:endParaRPr lang="nl-NL"/>
          </a:p>
        </p:txBody>
      </p:sp>
    </p:spTree>
    <p:extLst>
      <p:ext uri="{BB962C8B-B14F-4D97-AF65-F5344CB8AC3E}">
        <p14:creationId xmlns:p14="http://schemas.microsoft.com/office/powerpoint/2010/main" val="872888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214E561-F898-40AC-B827-DA619C94AA9D}" type="datetimeFigureOut">
              <a:rPr lang="nl-NL" smtClean="0"/>
              <a:t>1-6-2022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4622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8106934-B806-4CA9-8B66-73F55CA45C7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9058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9387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1054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2683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00040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4539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4096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1361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311299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214E561-F898-40AC-B827-DA619C94AA9D}" type="datetimeFigureOut">
              <a:rPr lang="nl-NL" smtClean="0"/>
              <a:t>1-6-2022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9562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Tree>
    <p:extLst>
      <p:ext uri="{BB962C8B-B14F-4D97-AF65-F5344CB8AC3E}">
        <p14:creationId xmlns:p14="http://schemas.microsoft.com/office/powerpoint/2010/main" val="363584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214E561-F898-40AC-B827-DA619C94AA9D}" type="datetimeFigureOut">
              <a:rPr lang="nl-NL" smtClean="0"/>
              <a:t>1-6-2022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3491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214E561-F898-40AC-B827-DA619C94AA9D}" type="datetimeFigureOut">
              <a:rPr lang="nl-NL" smtClean="0"/>
              <a:t>1-6-2022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651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2534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8106934-B806-4CA9-8B66-73F55CA45C7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68199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8106934-B806-4CA9-8B66-73F55CA45C7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8865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8106934-B806-4CA9-8B66-73F55CA45C7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3400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214E561-F898-40AC-B827-DA619C94AA9D}"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Tree>
    <p:extLst>
      <p:ext uri="{BB962C8B-B14F-4D97-AF65-F5344CB8AC3E}">
        <p14:creationId xmlns:p14="http://schemas.microsoft.com/office/powerpoint/2010/main" val="3597682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214E561-F898-40AC-B827-DA619C94AA9D}" type="datetimeFigureOut">
              <a:rPr lang="nl-NL" smtClean="0"/>
              <a:t>1-6-2022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96028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214E561-F898-40AC-B827-DA619C94AA9D}" type="datetimeFigureOut">
              <a:rPr lang="nl-NL" smtClean="0"/>
              <a:t>1-6-2022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Tree>
    <p:extLst>
      <p:ext uri="{BB962C8B-B14F-4D97-AF65-F5344CB8AC3E}">
        <p14:creationId xmlns:p14="http://schemas.microsoft.com/office/powerpoint/2010/main" val="71266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214E561-F898-40AC-B827-DA619C94AA9D}"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1108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214E561-F898-40AC-B827-DA619C94AA9D}" type="datetimeFigureOut">
              <a:rPr lang="nl-NL" smtClean="0"/>
              <a:t>1-6-2022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351349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622C7-2E07-40E5-A329-FC29C94CE89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502773-6D82-455C-9B98-8493711EC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095947-FF22-4BE2-91C9-534A819665F0}"/>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3B04DCB1-D668-4B62-90DE-D8D75A9E8E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911372-97F0-45DD-AC80-C46BF0D6FFE8}"/>
              </a:ext>
            </a:extLst>
          </p:cNvPr>
          <p:cNvSpPr>
            <a:spLocks noGrp="1"/>
          </p:cNvSpPr>
          <p:nvPr>
            <p:ph type="sldNum" sz="quarter" idx="12"/>
          </p:nvPr>
        </p:nvSpPr>
        <p:spPr/>
        <p:txBody>
          <a:bodyPr/>
          <a:lstStyle/>
          <a:p>
            <a:fld id="{98106934-B806-4CA9-8B66-73F55CA45C72}" type="slidenum">
              <a:rPr lang="nl-NL" smtClean="0"/>
              <a:t>‹nr.›</a:t>
            </a:fld>
            <a:endParaRPr lang="nl-NL"/>
          </a:p>
        </p:txBody>
      </p:sp>
    </p:spTree>
    <p:extLst>
      <p:ext uri="{BB962C8B-B14F-4D97-AF65-F5344CB8AC3E}">
        <p14:creationId xmlns:p14="http://schemas.microsoft.com/office/powerpoint/2010/main" val="868969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pPr>
              <a:defRPr/>
            </a:pPr>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pPr>
              <a:defRPr/>
            </a:pPr>
            <a:fld id="{AA50CE3B-583C-460B-B905-3B1FC7778F2C}" type="datetimeFigureOut">
              <a:rPr lang="en-US" smtClean="0"/>
              <a:pPr>
                <a:defRPr/>
              </a:pPr>
              <a:t>6/1/2022</a:t>
            </a:fld>
            <a:endParaRPr lang="en-US"/>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34434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8F967E78-CF5A-4697-BF37-51C4BCDCBB19}"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67F83D49-5EA3-4B1E-8342-4CD133CEFAE6}" type="slidenum">
              <a:rPr lang="nl-NL" altLang="nl-NL" smtClean="0"/>
              <a:pPr>
                <a:defRPr/>
              </a:pPr>
              <a:t>‹nr.›</a:t>
            </a:fld>
            <a:endParaRPr lang="nl-NL" altLang="nl-NL"/>
          </a:p>
        </p:txBody>
      </p:sp>
    </p:spTree>
    <p:extLst>
      <p:ext uri="{BB962C8B-B14F-4D97-AF65-F5344CB8AC3E}">
        <p14:creationId xmlns:p14="http://schemas.microsoft.com/office/powerpoint/2010/main" val="2849858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pPr>
              <a:defRPr/>
            </a:pPr>
            <a:endParaRPr lang="en-US"/>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pPr>
              <a:defRPr/>
            </a:pPr>
            <a:fld id="{AA50CE3B-583C-460B-B905-3B1FC7778F2C}" type="datetimeFigureOut">
              <a:rPr lang="en-US" smtClean="0"/>
              <a:pPr>
                <a:defRPr/>
              </a:pPr>
              <a:t>6/1/2022</a:t>
            </a:fld>
            <a:endParaRPr lang="en-US"/>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101734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pPr>
              <a:defRPr/>
            </a:pPr>
            <a:endParaRPr lang="en-US"/>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pPr>
              <a:defRPr/>
            </a:pPr>
            <a:fld id="{AA50CE3B-583C-460B-B905-3B1FC7778F2C}" type="datetimeFigureOut">
              <a:rPr lang="en-US" smtClean="0"/>
              <a:pPr>
                <a:defRPr/>
              </a:pPr>
              <a:t>6/1/2022</a:t>
            </a:fld>
            <a:endParaRPr lang="en-US"/>
          </a:p>
        </p:txBody>
      </p:sp>
    </p:spTree>
    <p:extLst>
      <p:ext uri="{BB962C8B-B14F-4D97-AF65-F5344CB8AC3E}">
        <p14:creationId xmlns:p14="http://schemas.microsoft.com/office/powerpoint/2010/main" val="313091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Tree>
    <p:extLst>
      <p:ext uri="{BB962C8B-B14F-4D97-AF65-F5344CB8AC3E}">
        <p14:creationId xmlns:p14="http://schemas.microsoft.com/office/powerpoint/2010/main" val="840130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pPr>
              <a:defRPr/>
            </a:pPr>
            <a:fld id="{AD278B12-37A8-401D-9393-B529562CA7BB}" type="slidenum">
              <a:rPr lang="nl-NL" altLang="nl-NL" smtClean="0"/>
              <a:pPr>
                <a:defRPr/>
              </a:pPr>
              <a:t>‹nr.›</a:t>
            </a:fld>
            <a:endParaRPr lang="nl-NL" alt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24320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540119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62483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pPr>
              <a:defRPr/>
            </a:pPr>
            <a:fld id="{AD278B12-37A8-401D-9393-B529562CA7BB}" type="slidenum">
              <a:rPr lang="nl-NL" altLang="nl-NL" smtClean="0"/>
              <a:pPr>
                <a:defRPr/>
              </a:pPr>
              <a:t>‹nr.›</a:t>
            </a:fld>
            <a:endParaRPr lang="nl-NL" alt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152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8106934-B806-4CA9-8B66-73F55CA45C7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214E561-F898-40AC-B827-DA619C94AA9D}" type="datetimeFigureOut">
              <a:rPr lang="nl-NL" smtClean="0"/>
              <a:t>1-6-2022</a:t>
            </a:fld>
            <a:endParaRPr lang="nl-NL"/>
          </a:p>
        </p:txBody>
      </p:sp>
    </p:spTree>
    <p:extLst>
      <p:ext uri="{BB962C8B-B14F-4D97-AF65-F5344CB8AC3E}">
        <p14:creationId xmlns:p14="http://schemas.microsoft.com/office/powerpoint/2010/main" val="1407170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pPr>
              <a:defRPr/>
            </a:pPr>
            <a:fld id="{AD278B12-37A8-401D-9393-B529562CA7BB}" type="slidenum">
              <a:rPr lang="nl-NL" altLang="nl-NL" smtClean="0"/>
              <a:pPr>
                <a:defRPr/>
              </a:pPr>
              <a:t>‹nr.›</a:t>
            </a:fld>
            <a:endParaRPr lang="nl-NL" alt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08173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80560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2653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34134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266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379665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045386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54361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514972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pPr>
              <a:defRPr/>
            </a:pPr>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pPr>
              <a:defRPr/>
            </a:pPr>
            <a:fld id="{AA50CE3B-583C-460B-B905-3B1FC7778F2C}" type="datetimeFigureOut">
              <a:rPr lang="en-US" smtClean="0"/>
              <a:pPr>
                <a:defRPr/>
              </a:pPr>
              <a:t>6/1/2022</a:t>
            </a:fld>
            <a:endParaRPr lang="en-US"/>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7607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Tree>
    <p:extLst>
      <p:ext uri="{BB962C8B-B14F-4D97-AF65-F5344CB8AC3E}">
        <p14:creationId xmlns:p14="http://schemas.microsoft.com/office/powerpoint/2010/main" val="103351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pPr>
              <a:defRPr/>
            </a:pPr>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pPr>
              <a:defRPr/>
            </a:pPr>
            <a:fld id="{AA50CE3B-583C-460B-B905-3B1FC7778F2C}" type="datetimeFigureOut">
              <a:rPr lang="en-US" smtClean="0"/>
              <a:pPr>
                <a:defRPr/>
              </a:pPr>
              <a:t>6/1/2022</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4166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pPr>
              <a:defRPr/>
            </a:pPr>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pPr>
              <a:defRPr/>
            </a:pPr>
            <a:fld id="{AA50CE3B-583C-460B-B905-3B1FC7778F2C}" type="datetimeFigureOut">
              <a:rPr lang="en-US" smtClean="0"/>
              <a:pPr>
                <a:defRPr/>
              </a:pPr>
              <a:t>6/1/2022</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36461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18336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pPr>
              <a:defRPr/>
            </a:pPr>
            <a:fld id="{AD278B12-37A8-401D-9393-B529562CA7BB}" type="slidenum">
              <a:rPr lang="nl-NL" altLang="nl-NL" smtClean="0"/>
              <a:pPr>
                <a:defRPr/>
              </a:pPr>
              <a:t>‹nr.›</a:t>
            </a:fld>
            <a:endParaRPr lang="nl-NL" alt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67614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pPr>
              <a:defRPr/>
            </a:pPr>
            <a:fld id="{AD278B12-37A8-401D-9393-B529562CA7BB}" type="slidenum">
              <a:rPr lang="nl-NL" altLang="nl-NL" smtClean="0"/>
              <a:pPr>
                <a:defRPr/>
              </a:pPr>
              <a:t>‹nr.›</a:t>
            </a:fld>
            <a:endParaRPr lang="nl-NL" alt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07968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pPr>
              <a:defRPr/>
            </a:pPr>
            <a:fld id="{AA50CE3B-583C-460B-B905-3B1FC7778F2C}" type="datetimeFigureOut">
              <a:rPr lang="en-US" smtClean="0"/>
              <a:pPr>
                <a:defRPr/>
              </a:pPr>
              <a:t>6/1/2022</a:t>
            </a:fld>
            <a:endParaRPr lang="en-US"/>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pPr>
              <a:defRPr/>
            </a:pPr>
            <a:endParaRPr lang="en-US"/>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pPr>
              <a:defRPr/>
            </a:pPr>
            <a:fld id="{AD278B12-37A8-401D-9393-B529562CA7BB}" type="slidenum">
              <a:rPr lang="nl-NL" altLang="nl-NL" smtClean="0"/>
              <a:pPr>
                <a:defRPr/>
              </a:pPr>
              <a:t>‹nr.›</a:t>
            </a:fld>
            <a:endParaRPr lang="nl-NL" alt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3088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pPr>
              <a:defRPr/>
            </a:pPr>
            <a:fld id="{04B7AB12-414D-4A64-B4C5-9ECB797BABD8}" type="datetimeFigureOut">
              <a:rPr lang="en-US" smtClean="0"/>
              <a:pPr>
                <a:defRPr/>
              </a:pPr>
              <a:t>6/1/2022</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pPr>
              <a:defRPr/>
            </a:pPr>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pPr>
              <a:defRPr/>
            </a:pPr>
            <a:fld id="{D99F184F-231A-4DD0-B2FF-A5F5A91983C5}" type="slidenum">
              <a:rPr lang="nl-NL" altLang="nl-NL" smtClean="0"/>
              <a:pPr>
                <a:defRPr/>
              </a:pPr>
              <a:t>‹nr.›</a:t>
            </a:fld>
            <a:endParaRPr lang="nl-NL" altLang="nl-NL"/>
          </a:p>
        </p:txBody>
      </p:sp>
    </p:spTree>
    <p:extLst>
      <p:ext uri="{BB962C8B-B14F-4D97-AF65-F5344CB8AC3E}">
        <p14:creationId xmlns:p14="http://schemas.microsoft.com/office/powerpoint/2010/main" val="732914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pPr>
              <a:defRPr/>
            </a:pPr>
            <a:fld id="{AA50CE3B-583C-460B-B905-3B1FC7778F2C}" type="datetimeFigureOut">
              <a:rPr lang="en-US" smtClean="0"/>
              <a:pPr>
                <a:defRPr/>
              </a:pPr>
              <a:t>6/1/2022</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pPr>
              <a:defRPr/>
            </a:pPr>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705687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pPr>
              <a:defRPr/>
            </a:pPr>
            <a:fld id="{AA50CE3B-583C-460B-B905-3B1FC7778F2C}" type="datetimeFigureOut">
              <a:rPr lang="en-US" smtClean="0"/>
              <a:pPr>
                <a:defRPr/>
              </a:pPr>
              <a:t>6/1/2022</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pPr>
              <a:defRPr/>
            </a:pPr>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spTree>
    <p:extLst>
      <p:ext uri="{BB962C8B-B14F-4D97-AF65-F5344CB8AC3E}">
        <p14:creationId xmlns:p14="http://schemas.microsoft.com/office/powerpoint/2010/main" val="2268152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pPr>
              <a:defRPr/>
            </a:pPr>
            <a:fld id="{AA50CE3B-583C-460B-B905-3B1FC7778F2C}" type="datetimeFigureOut">
              <a:rPr lang="en-US" smtClean="0"/>
              <a:pPr>
                <a:defRPr/>
              </a:pPr>
              <a:t>6/1/2022</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pPr>
              <a:defRPr/>
            </a:pPr>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pPr>
              <a:defRPr/>
            </a:pPr>
            <a:fld id="{AD278B12-37A8-401D-9393-B529562CA7BB}" type="slidenum">
              <a:rPr lang="nl-NL" altLang="nl-NL" smtClean="0"/>
              <a:pPr>
                <a:defRPr/>
              </a:pPr>
              <a:t>‹nr.›</a:t>
            </a:fld>
            <a:endParaRPr lang="nl-NL" alt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6100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8106934-B806-4CA9-8B66-73F55CA45C7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26653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6/1/2022</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3411647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5F02E51-65A1-4520-915A-240842031434}" type="datetimeFigureOut">
              <a:rPr lang="en-US" smtClean="0"/>
              <a:pPr>
                <a:defRPr/>
              </a:pPr>
              <a:t>6/1/2022</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FE4F56E-2C67-4F1E-AD32-BD8DA6F9B9A9}" type="slidenum">
              <a:rPr lang="nl-NL" altLang="nl-NL" smtClean="0"/>
              <a:pPr>
                <a:defRPr/>
              </a:pPr>
              <a:t>‹nr.›</a:t>
            </a:fld>
            <a:endParaRPr lang="nl-NL" altLang="nl-NL"/>
          </a:p>
        </p:txBody>
      </p:sp>
    </p:spTree>
    <p:extLst>
      <p:ext uri="{BB962C8B-B14F-4D97-AF65-F5344CB8AC3E}">
        <p14:creationId xmlns:p14="http://schemas.microsoft.com/office/powerpoint/2010/main" val="367052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1507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106934-B806-4CA9-8B66-73F55CA45C7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387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8106934-B806-4CA9-8B66-73F55CA45C7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0171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0214E561-F898-40AC-B827-DA619C94AA9D}"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8106934-B806-4CA9-8B66-73F55CA45C7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067548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pPr>
              <a:defRPr/>
            </a:pPr>
            <a:fld id="{AA50CE3B-583C-460B-B905-3B1FC7778F2C}" type="datetimeFigureOut">
              <a:rPr lang="en-US" smtClean="0"/>
              <a:pPr>
                <a:defRPr/>
              </a:pPr>
              <a:t>6/1/2022</a:t>
            </a:fld>
            <a:endParaRPr lang="en-US"/>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pPr>
              <a:defRPr/>
            </a:pPr>
            <a:endParaRPr lang="en-US"/>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pPr>
              <a:defRPr/>
            </a:pPr>
            <a:fld id="{AD278B12-37A8-401D-9393-B529562CA7BB}" type="slidenum">
              <a:rPr lang="nl-NL" altLang="nl-NL" smtClean="0"/>
              <a:pPr>
                <a:defRPr/>
              </a:pPr>
              <a:t>‹nr.›</a:t>
            </a:fld>
            <a:endParaRPr lang="nl-NL" alt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401133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3.xml"/><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54.xml"/><Relationship Id="rId1" Type="http://schemas.openxmlformats.org/officeDocument/2006/relationships/video" Target="https://www.youtube.com/embed/OQbjvusKFRc?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circulardesignguide.com/methods" TargetMode="External"/><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4.xml"/><Relationship Id="rId1" Type="http://schemas.openxmlformats.org/officeDocument/2006/relationships/video" Target="https://www.youtube.com/embed/3UIc6qonNsM?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17675BC-51FB-0D26-61BD-4332E157655F}"/>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t>Circulaire Economie</a:t>
            </a:r>
            <a:b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br>
            <a:r>
              <a:rPr kumimoji="0" lang="en-US" sz="3200" b="0" i="1" u="none" strike="noStrike" kern="1200" cap="none" spc="0" normalizeH="0" baseline="0" noProof="0">
                <a:ln>
                  <a:noFill/>
                </a:ln>
                <a:solidFill>
                  <a:prstClr val="black"/>
                </a:solidFill>
                <a:effectLst/>
                <a:uLnTx/>
                <a:uFillTx/>
                <a:latin typeface="Calibri Light" panose="020F0302020204030204"/>
                <a:ea typeface="+mn-ea"/>
                <a:cs typeface="+mn-cs"/>
              </a:rPr>
              <a:t>Inrichting van een gebied</a:t>
            </a:r>
            <a:br>
              <a:rPr kumimoji="0" lang="en-US" sz="4000" b="0" i="1" u="none" strike="noStrike" kern="1200" cap="none" spc="0" normalizeH="0" baseline="0" noProof="0">
                <a:ln>
                  <a:noFill/>
                </a:ln>
                <a:solidFill>
                  <a:prstClr val="black"/>
                </a:solidFill>
                <a:effectLst/>
                <a:uLnTx/>
                <a:uFillTx/>
                <a:latin typeface="Calibri Light" panose="020F0302020204030204"/>
                <a:ea typeface="+mn-ea"/>
                <a:cs typeface="+mn-cs"/>
              </a:rPr>
            </a:br>
            <a:endParaRPr lang="nl-NL" dirty="0"/>
          </a:p>
        </p:txBody>
      </p:sp>
      <p:pic>
        <p:nvPicPr>
          <p:cNvPr id="7" name="Tijdelijke aanduiding voor inhoud 6">
            <a:extLst>
              <a:ext uri="{FF2B5EF4-FFF2-40B4-BE49-F238E27FC236}">
                <a16:creationId xmlns:a16="http://schemas.microsoft.com/office/drawing/2014/main" id="{B20EEF41-DDAD-8766-8E89-50FB9E8EFB06}"/>
              </a:ext>
            </a:extLst>
          </p:cNvPr>
          <p:cNvPicPr>
            <a:picLocks noGrp="1" noChangeAspect="1"/>
          </p:cNvPicPr>
          <p:nvPr>
            <p:ph idx="1"/>
          </p:nvPr>
        </p:nvPicPr>
        <p:blipFill rotWithShape="1">
          <a:blip r:embed="rId2"/>
          <a:srcRect l="65263" t="8896" r="18861" b="42384"/>
          <a:stretch/>
        </p:blipFill>
        <p:spPr>
          <a:xfrm>
            <a:off x="584127" y="1457266"/>
            <a:ext cx="3873630" cy="4976037"/>
          </a:xfrm>
        </p:spPr>
      </p:pic>
      <p:pic>
        <p:nvPicPr>
          <p:cNvPr id="11" name="Afbeelding 10">
            <a:extLst>
              <a:ext uri="{FF2B5EF4-FFF2-40B4-BE49-F238E27FC236}">
                <a16:creationId xmlns:a16="http://schemas.microsoft.com/office/drawing/2014/main" id="{35FEAAC8-C571-82E2-8E20-58D146396AA5}"/>
              </a:ext>
            </a:extLst>
          </p:cNvPr>
          <p:cNvPicPr>
            <a:picLocks noChangeAspect="1"/>
          </p:cNvPicPr>
          <p:nvPr/>
        </p:nvPicPr>
        <p:blipFill rotWithShape="1">
          <a:blip r:embed="rId3"/>
          <a:srcRect l="63663" t="33646" r="18023" b="10521"/>
          <a:stretch/>
        </p:blipFill>
        <p:spPr>
          <a:xfrm>
            <a:off x="5334377" y="296863"/>
            <a:ext cx="5011102" cy="6395119"/>
          </a:xfrm>
          <a:prstGeom prst="rect">
            <a:avLst/>
          </a:prstGeom>
        </p:spPr>
      </p:pic>
      <p:cxnSp>
        <p:nvCxnSpPr>
          <p:cNvPr id="17" name="Rechte verbindingslijn 16">
            <a:extLst>
              <a:ext uri="{FF2B5EF4-FFF2-40B4-BE49-F238E27FC236}">
                <a16:creationId xmlns:a16="http://schemas.microsoft.com/office/drawing/2014/main" id="{C3EDB41E-813B-F616-C4E2-AFE6ECA32D32}"/>
              </a:ext>
            </a:extLst>
          </p:cNvPr>
          <p:cNvCxnSpPr>
            <a:cxnSpLocks/>
          </p:cNvCxnSpPr>
          <p:nvPr/>
        </p:nvCxnSpPr>
        <p:spPr>
          <a:xfrm>
            <a:off x="5425491" y="877064"/>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Rechte verbindingslijn 30">
            <a:extLst>
              <a:ext uri="{FF2B5EF4-FFF2-40B4-BE49-F238E27FC236}">
                <a16:creationId xmlns:a16="http://schemas.microsoft.com/office/drawing/2014/main" id="{A4E80A94-6F2A-C720-385C-60713DA0E1F8}"/>
              </a:ext>
            </a:extLst>
          </p:cNvPr>
          <p:cNvCxnSpPr>
            <a:cxnSpLocks/>
          </p:cNvCxnSpPr>
          <p:nvPr/>
        </p:nvCxnSpPr>
        <p:spPr>
          <a:xfrm>
            <a:off x="5425490" y="1073425"/>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Rechte verbindingslijn 32">
            <a:extLst>
              <a:ext uri="{FF2B5EF4-FFF2-40B4-BE49-F238E27FC236}">
                <a16:creationId xmlns:a16="http://schemas.microsoft.com/office/drawing/2014/main" id="{460A1CDD-3881-98EB-FD12-CDA1E9F56CBB}"/>
              </a:ext>
            </a:extLst>
          </p:cNvPr>
          <p:cNvCxnSpPr>
            <a:cxnSpLocks/>
          </p:cNvCxnSpPr>
          <p:nvPr/>
        </p:nvCxnSpPr>
        <p:spPr>
          <a:xfrm>
            <a:off x="5425490" y="1234617"/>
            <a:ext cx="15468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84333C55-1312-A7A9-08A6-A6307B1652F4}"/>
              </a:ext>
            </a:extLst>
          </p:cNvPr>
          <p:cNvCxnSpPr>
            <a:cxnSpLocks/>
          </p:cNvCxnSpPr>
          <p:nvPr/>
        </p:nvCxnSpPr>
        <p:spPr>
          <a:xfrm>
            <a:off x="5425489" y="2368825"/>
            <a:ext cx="45801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Rechte verbindingslijn 36">
            <a:extLst>
              <a:ext uri="{FF2B5EF4-FFF2-40B4-BE49-F238E27FC236}">
                <a16:creationId xmlns:a16="http://schemas.microsoft.com/office/drawing/2014/main" id="{BA5B02DA-4C49-4856-526A-EA9C8CD1C5BC}"/>
              </a:ext>
            </a:extLst>
          </p:cNvPr>
          <p:cNvCxnSpPr>
            <a:cxnSpLocks/>
          </p:cNvCxnSpPr>
          <p:nvPr/>
        </p:nvCxnSpPr>
        <p:spPr>
          <a:xfrm>
            <a:off x="5425489" y="2547602"/>
            <a:ext cx="229007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311EFEA7-BD78-956F-E620-62112A496F0D}"/>
              </a:ext>
            </a:extLst>
          </p:cNvPr>
          <p:cNvCxnSpPr>
            <a:cxnSpLocks/>
          </p:cNvCxnSpPr>
          <p:nvPr/>
        </p:nvCxnSpPr>
        <p:spPr>
          <a:xfrm>
            <a:off x="5425488" y="5170640"/>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Rechte verbindingslijn 38">
            <a:extLst>
              <a:ext uri="{FF2B5EF4-FFF2-40B4-BE49-F238E27FC236}">
                <a16:creationId xmlns:a16="http://schemas.microsoft.com/office/drawing/2014/main" id="{E5CC1A3B-FEAC-6E29-83A9-3BA5F3ED8ADD}"/>
              </a:ext>
            </a:extLst>
          </p:cNvPr>
          <p:cNvCxnSpPr>
            <a:cxnSpLocks/>
          </p:cNvCxnSpPr>
          <p:nvPr/>
        </p:nvCxnSpPr>
        <p:spPr>
          <a:xfrm>
            <a:off x="5425488" y="5340625"/>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Rechte verbindingslijn 39">
            <a:extLst>
              <a:ext uri="{FF2B5EF4-FFF2-40B4-BE49-F238E27FC236}">
                <a16:creationId xmlns:a16="http://schemas.microsoft.com/office/drawing/2014/main" id="{EA68B018-CB44-AD8D-7E07-1F495D1A5A5A}"/>
              </a:ext>
            </a:extLst>
          </p:cNvPr>
          <p:cNvCxnSpPr>
            <a:cxnSpLocks/>
          </p:cNvCxnSpPr>
          <p:nvPr/>
        </p:nvCxnSpPr>
        <p:spPr>
          <a:xfrm>
            <a:off x="5425488" y="5536986"/>
            <a:ext cx="26194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Rechte verbindingslijn 40">
            <a:extLst>
              <a:ext uri="{FF2B5EF4-FFF2-40B4-BE49-F238E27FC236}">
                <a16:creationId xmlns:a16="http://schemas.microsoft.com/office/drawing/2014/main" id="{A624736C-8475-38BC-1C64-82BE18CB7D8B}"/>
              </a:ext>
            </a:extLst>
          </p:cNvPr>
          <p:cNvCxnSpPr>
            <a:cxnSpLocks/>
          </p:cNvCxnSpPr>
          <p:nvPr/>
        </p:nvCxnSpPr>
        <p:spPr>
          <a:xfrm>
            <a:off x="5425488" y="5689386"/>
            <a:ext cx="509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18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9BF65-899B-4C41-8B51-7663120476D2}"/>
              </a:ext>
            </a:extLst>
          </p:cNvPr>
          <p:cNvSpPr>
            <a:spLocks noGrp="1"/>
          </p:cNvSpPr>
          <p:nvPr>
            <p:ph type="title"/>
          </p:nvPr>
        </p:nvSpPr>
        <p:spPr/>
        <p:txBody>
          <a:bodyPr/>
          <a:lstStyle/>
          <a:p>
            <a:r>
              <a:rPr lang="nl-NL" dirty="0"/>
              <a:t>‘Da’s schrikken!’ </a:t>
            </a:r>
          </a:p>
        </p:txBody>
      </p:sp>
      <p:sp>
        <p:nvSpPr>
          <p:cNvPr id="10" name="Tijdelijke aanduiding voor tekst 9">
            <a:extLst>
              <a:ext uri="{FF2B5EF4-FFF2-40B4-BE49-F238E27FC236}">
                <a16:creationId xmlns:a16="http://schemas.microsoft.com/office/drawing/2014/main" id="{298E9386-2519-912E-C3D9-3A4D0E4E75A3}"/>
              </a:ext>
            </a:extLst>
          </p:cNvPr>
          <p:cNvSpPr>
            <a:spLocks noGrp="1"/>
          </p:cNvSpPr>
          <p:nvPr>
            <p:ph type="body" sz="quarter" idx="13"/>
          </p:nvPr>
        </p:nvSpPr>
        <p:spPr/>
        <p:txBody>
          <a:bodyPr/>
          <a:lstStyle/>
          <a:p>
            <a:pPr marL="0" indent="0">
              <a:buNone/>
            </a:pPr>
            <a:r>
              <a:rPr lang="nl-NL" b="1" dirty="0"/>
              <a:t>De zeven tekenen van greenwashing</a:t>
            </a:r>
          </a:p>
          <a:p>
            <a:pPr marL="0" indent="0">
              <a:buNone/>
            </a:pPr>
            <a:endParaRPr lang="nl-NL" dirty="0"/>
          </a:p>
          <a:p>
            <a:pPr marL="342900" indent="-342900">
              <a:buAutoNum type="arabicPeriod"/>
            </a:pPr>
            <a:r>
              <a:rPr lang="nl-NL" dirty="0"/>
              <a:t>Verborgen </a:t>
            </a:r>
            <a:r>
              <a:rPr lang="nl-NL" dirty="0" err="1"/>
              <a:t>trade</a:t>
            </a:r>
            <a:r>
              <a:rPr lang="nl-NL" dirty="0"/>
              <a:t>-off</a:t>
            </a:r>
          </a:p>
          <a:p>
            <a:pPr marL="342900" indent="-342900">
              <a:buAutoNum type="arabicPeriod"/>
            </a:pPr>
            <a:r>
              <a:rPr lang="nl-NL" dirty="0"/>
              <a:t>Geen bewijs leveren</a:t>
            </a:r>
          </a:p>
          <a:p>
            <a:pPr marL="342900" indent="-342900">
              <a:buAutoNum type="arabicPeriod"/>
            </a:pPr>
            <a:r>
              <a:rPr lang="nl-NL" dirty="0"/>
              <a:t>Vaag blijven</a:t>
            </a:r>
          </a:p>
          <a:p>
            <a:pPr marL="342900" indent="-342900">
              <a:buAutoNum type="arabicPeriod"/>
            </a:pPr>
            <a:r>
              <a:rPr lang="nl-NL" dirty="0"/>
              <a:t>Irrelevante claims maken</a:t>
            </a:r>
          </a:p>
          <a:p>
            <a:pPr marL="342900" indent="-342900">
              <a:buAutoNum type="arabicPeriod"/>
            </a:pPr>
            <a:r>
              <a:rPr lang="nl-NL" dirty="0"/>
              <a:t>Kiezen tussen twee kwaden</a:t>
            </a:r>
          </a:p>
          <a:p>
            <a:pPr marL="342900" indent="-342900">
              <a:buAutoNum type="arabicPeriod"/>
            </a:pPr>
            <a:r>
              <a:rPr lang="nl-NL" dirty="0"/>
              <a:t>Liegen</a:t>
            </a:r>
          </a:p>
          <a:p>
            <a:pPr marL="342900" indent="-342900">
              <a:buAutoNum type="arabicPeriod"/>
            </a:pPr>
            <a:r>
              <a:rPr lang="nl-NL" dirty="0"/>
              <a:t>Aanbidden van valse labels</a:t>
            </a:r>
          </a:p>
          <a:p>
            <a:pPr marL="342900" indent="-342900">
              <a:buAutoNum type="arabicPeriod"/>
            </a:pPr>
            <a:endParaRPr lang="nl-NL" dirty="0"/>
          </a:p>
          <a:p>
            <a:pPr marL="0" indent="0">
              <a:buNone/>
            </a:pPr>
            <a:endParaRPr lang="nl-NL" dirty="0"/>
          </a:p>
        </p:txBody>
      </p:sp>
      <p:pic>
        <p:nvPicPr>
          <p:cNvPr id="1026" name="Picture 2" descr="Greenwashing, het belang in 2022. (+ de 7 hoofdzonden)">
            <a:extLst>
              <a:ext uri="{FF2B5EF4-FFF2-40B4-BE49-F238E27FC236}">
                <a16:creationId xmlns:a16="http://schemas.microsoft.com/office/drawing/2014/main" id="{BDDDD5DE-31FC-4909-B133-2ADE76388B1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3970" b="3970"/>
          <a:stretch/>
        </p:blipFill>
        <p:spPr>
          <a:xfrm>
            <a:off x="5825649" y="1416383"/>
            <a:ext cx="5818413" cy="4025233"/>
          </a:xfrm>
        </p:spPr>
      </p:pic>
    </p:spTree>
    <p:extLst>
      <p:ext uri="{BB962C8B-B14F-4D97-AF65-F5344CB8AC3E}">
        <p14:creationId xmlns:p14="http://schemas.microsoft.com/office/powerpoint/2010/main" val="140796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0F4E1-E372-2BF8-7A31-39B34111CA33}"/>
              </a:ext>
            </a:extLst>
          </p:cNvPr>
          <p:cNvSpPr>
            <a:spLocks noGrp="1"/>
          </p:cNvSpPr>
          <p:nvPr>
            <p:ph type="title"/>
          </p:nvPr>
        </p:nvSpPr>
        <p:spPr/>
        <p:txBody>
          <a:bodyPr/>
          <a:lstStyle/>
          <a:p>
            <a:r>
              <a:rPr lang="nl-NL" dirty="0"/>
              <a:t>Voorbeelden</a:t>
            </a:r>
          </a:p>
        </p:txBody>
      </p:sp>
      <p:pic>
        <p:nvPicPr>
          <p:cNvPr id="1028" name="Picture 4" descr="De bronafbeelding bekijken">
            <a:extLst>
              <a:ext uri="{FF2B5EF4-FFF2-40B4-BE49-F238E27FC236}">
                <a16:creationId xmlns:a16="http://schemas.microsoft.com/office/drawing/2014/main" id="{EFEDFF8D-F7D0-9EB7-5E05-4C5E308E0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71476" y="2059953"/>
            <a:ext cx="2499133" cy="3902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bronafbeelding bekijken">
            <a:extLst>
              <a:ext uri="{FF2B5EF4-FFF2-40B4-BE49-F238E27FC236}">
                <a16:creationId xmlns:a16="http://schemas.microsoft.com/office/drawing/2014/main" id="{2E62A6FB-1F8E-CEAF-C35B-57692D10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7" y="1336053"/>
            <a:ext cx="58388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bronafbeelding bekijken">
            <a:extLst>
              <a:ext uri="{FF2B5EF4-FFF2-40B4-BE49-F238E27FC236}">
                <a16:creationId xmlns:a16="http://schemas.microsoft.com/office/drawing/2014/main" id="{A71B6EEE-1976-8D62-1387-F694ABC89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28" y="3206085"/>
            <a:ext cx="4819744" cy="3208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uurzame producten | duurzame levensstijl">
            <a:extLst>
              <a:ext uri="{FF2B5EF4-FFF2-40B4-BE49-F238E27FC236}">
                <a16:creationId xmlns:a16="http://schemas.microsoft.com/office/drawing/2014/main" id="{E08F99C1-B483-A2A4-E082-E67056738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0756" y="2783853"/>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2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Kledingindustrie - Zondag met Lubach (S07)">
            <a:hlinkClick r:id="" action="ppaction://media"/>
            <a:extLst>
              <a:ext uri="{FF2B5EF4-FFF2-40B4-BE49-F238E27FC236}">
                <a16:creationId xmlns:a16="http://schemas.microsoft.com/office/drawing/2014/main" id="{997BA1D9-3D8F-A088-002F-E8073CD8A4BC}"/>
              </a:ext>
            </a:extLst>
          </p:cNvPr>
          <p:cNvPicPr>
            <a:picLocks noGrp="1" noRot="1" noChangeAspect="1"/>
          </p:cNvPicPr>
          <p:nvPr>
            <p:ph type="media" sz="quarter" idx="16"/>
            <a:videoFile r:link="rId1"/>
          </p:nvPr>
        </p:nvPicPr>
        <p:blipFill>
          <a:blip r:embed="rId3"/>
          <a:stretch>
            <a:fillRect/>
          </a:stretch>
        </p:blipFill>
        <p:spPr>
          <a:xfrm>
            <a:off x="935038" y="296863"/>
            <a:ext cx="10323512" cy="5832475"/>
          </a:xfrm>
          <a:prstGeom prst="rect">
            <a:avLst/>
          </a:prstGeom>
        </p:spPr>
      </p:pic>
    </p:spTree>
    <p:extLst>
      <p:ext uri="{BB962C8B-B14F-4D97-AF65-F5344CB8AC3E}">
        <p14:creationId xmlns:p14="http://schemas.microsoft.com/office/powerpoint/2010/main" val="117516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46085-3946-4102-89BB-1D47B82651D3}"/>
              </a:ext>
            </a:extLst>
          </p:cNvPr>
          <p:cNvSpPr>
            <a:spLocks noGrp="1"/>
          </p:cNvSpPr>
          <p:nvPr>
            <p:ph type="title"/>
          </p:nvPr>
        </p:nvSpPr>
        <p:spPr>
          <a:xfrm>
            <a:off x="609600" y="510666"/>
            <a:ext cx="4678679" cy="1137793"/>
          </a:xfrm>
        </p:spPr>
        <p:txBody>
          <a:bodyPr>
            <a:normAutofit/>
          </a:bodyPr>
          <a:lstStyle/>
          <a:p>
            <a:r>
              <a:rPr lang="nl-NL" sz="2400" dirty="0"/>
              <a:t>Opdracht alternatieve tassen</a:t>
            </a:r>
          </a:p>
        </p:txBody>
      </p:sp>
      <p:sp>
        <p:nvSpPr>
          <p:cNvPr id="4" name="Tijdelijke aanduiding voor tekst 3">
            <a:extLst>
              <a:ext uri="{FF2B5EF4-FFF2-40B4-BE49-F238E27FC236}">
                <a16:creationId xmlns:a16="http://schemas.microsoft.com/office/drawing/2014/main" id="{DE22F1BB-A3D7-4930-A963-E05D8CAB487B}"/>
              </a:ext>
            </a:extLst>
          </p:cNvPr>
          <p:cNvSpPr>
            <a:spLocks noGrp="1"/>
          </p:cNvSpPr>
          <p:nvPr>
            <p:ph type="body" sz="half" idx="2"/>
          </p:nvPr>
        </p:nvSpPr>
        <p:spPr>
          <a:xfrm>
            <a:off x="943397" y="1861819"/>
            <a:ext cx="4011084" cy="4081781"/>
          </a:xfrm>
        </p:spPr>
        <p:txBody>
          <a:bodyPr>
            <a:noAutofit/>
          </a:bodyPr>
          <a:lstStyle/>
          <a:p>
            <a:pPr marL="0" indent="0" algn="l" rtl="0" fontAlgn="base">
              <a:buNone/>
            </a:pPr>
            <a:r>
              <a:rPr lang="nl-NL" sz="1600" b="1" i="0" dirty="0">
                <a:solidFill>
                  <a:srgbClr val="000000"/>
                </a:solidFill>
                <a:effectLst/>
                <a:latin typeface="Arial" panose="020B0604020202020204" pitchFamily="34" charset="0"/>
              </a:rPr>
              <a:t>Tijd:</a:t>
            </a:r>
            <a:r>
              <a:rPr lang="nl-NL" sz="1600" b="0" i="0" dirty="0">
                <a:solidFill>
                  <a:srgbClr val="000000"/>
                </a:solidFill>
                <a:effectLst/>
                <a:latin typeface="Arial" panose="020B0604020202020204" pitchFamily="34" charset="0"/>
              </a:rPr>
              <a:t> </a:t>
            </a:r>
            <a:r>
              <a:rPr lang="nl-NL" sz="1600" dirty="0">
                <a:solidFill>
                  <a:srgbClr val="000000"/>
                </a:solidFill>
              </a:rPr>
              <a:t>15</a:t>
            </a:r>
            <a:r>
              <a:rPr lang="nl-NL" sz="1600" b="0" i="0" dirty="0">
                <a:solidFill>
                  <a:srgbClr val="000000"/>
                </a:solidFill>
                <a:effectLst/>
                <a:latin typeface="Arial" panose="020B0604020202020204" pitchFamily="34" charset="0"/>
              </a:rPr>
              <a:t> minuten </a:t>
            </a: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Hoe:</a:t>
            </a:r>
            <a:r>
              <a:rPr lang="nl-NL" sz="1600" b="0" i="0" dirty="0">
                <a:solidFill>
                  <a:srgbClr val="000000"/>
                </a:solidFill>
                <a:effectLst/>
                <a:latin typeface="Arial" panose="020B0604020202020204" pitchFamily="34" charset="0"/>
              </a:rPr>
              <a:t> In groepen(max 4 personen); </a:t>
            </a:r>
          </a:p>
          <a:p>
            <a:pPr marL="0" indent="0" algn="l" rtl="0" fontAlgn="base">
              <a:buNone/>
            </a:pPr>
            <a:r>
              <a:rPr lang="nl-NL" sz="1600" b="1" i="0" dirty="0">
                <a:solidFill>
                  <a:srgbClr val="000000"/>
                </a:solidFill>
                <a:effectLst/>
                <a:latin typeface="Arial" panose="020B0604020202020204" pitchFamily="34" charset="0"/>
              </a:rPr>
              <a:t>Hulp:</a:t>
            </a:r>
            <a:r>
              <a:rPr lang="nl-NL" sz="1600" b="0" i="0" dirty="0">
                <a:solidFill>
                  <a:srgbClr val="000000"/>
                </a:solidFill>
                <a:effectLst/>
                <a:latin typeface="Arial" panose="020B0604020202020204" pitchFamily="34" charset="0"/>
              </a:rPr>
              <a:t> </a:t>
            </a:r>
            <a:r>
              <a:rPr lang="nl-NL" sz="1600" b="0" i="0" dirty="0" err="1">
                <a:solidFill>
                  <a:srgbClr val="000000"/>
                </a:solidFill>
                <a:effectLst/>
                <a:latin typeface="Arial" panose="020B0604020202020204" pitchFamily="34" charset="0"/>
              </a:rPr>
              <a:t>Flower</a:t>
            </a:r>
            <a:r>
              <a:rPr lang="nl-NL" sz="1600" b="0" i="0" dirty="0">
                <a:solidFill>
                  <a:srgbClr val="000000"/>
                </a:solidFill>
                <a:effectLst/>
                <a:latin typeface="Arial" panose="020B0604020202020204" pitchFamily="34" charset="0"/>
              </a:rPr>
              <a:t> Association </a:t>
            </a: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Resultaat:</a:t>
            </a:r>
            <a:r>
              <a:rPr lang="nl-NL" sz="1600" b="0" i="0" dirty="0">
                <a:solidFill>
                  <a:srgbClr val="000000"/>
                </a:solidFill>
                <a:effectLst/>
                <a:latin typeface="Arial" panose="020B0604020202020204" pitchFamily="34" charset="0"/>
              </a:rPr>
              <a:t> Oneindig veel mogelijkheden</a:t>
            </a:r>
          </a:p>
          <a:p>
            <a:pPr marL="0" indent="0" algn="l" rtl="0" fontAlgn="base">
              <a:buNone/>
            </a:pPr>
            <a:r>
              <a:rPr lang="nl-NL" sz="1600" dirty="0">
                <a:solidFill>
                  <a:srgbClr val="000000"/>
                </a:solidFill>
              </a:rPr>
              <a:t>Met alternatieve voor een canvastas, waarbij je uiteindelijk twee ideeën verder uitwerk en heb </a:t>
            </a:r>
            <a:r>
              <a:rPr lang="nl-NL" sz="1600" dirty="0" err="1">
                <a:solidFill>
                  <a:srgbClr val="000000"/>
                </a:solidFill>
              </a:rPr>
              <a:t>pitcht</a:t>
            </a:r>
            <a:r>
              <a:rPr lang="nl-NL" sz="1600" dirty="0">
                <a:solidFill>
                  <a:srgbClr val="000000"/>
                </a:solidFill>
              </a:rPr>
              <a:t> aan de klas</a:t>
            </a:r>
            <a:endParaRPr lang="nl-NL" sz="1600" b="0" i="0" dirty="0">
              <a:solidFill>
                <a:srgbClr val="000000"/>
              </a:solidFill>
              <a:effectLst/>
              <a:latin typeface="Segoe UI" panose="020B0502040204020203" pitchFamily="34" charset="0"/>
            </a:endParaRPr>
          </a:p>
          <a:p>
            <a:pPr marL="0" indent="0" algn="l" rtl="0" fontAlgn="base">
              <a:buNone/>
            </a:pPr>
            <a:endParaRPr lang="nl-NL" sz="1600" b="0" i="0" dirty="0">
              <a:solidFill>
                <a:srgbClr val="000000"/>
              </a:solidFill>
              <a:effectLst/>
              <a:latin typeface="Segoe UI" panose="020B0502040204020203" pitchFamily="34" charset="0"/>
            </a:endParaRPr>
          </a:p>
          <a:p>
            <a:pPr marL="0" indent="0" algn="l" rtl="0" fontAlgn="base">
              <a:buNone/>
            </a:pPr>
            <a:r>
              <a:rPr lang="nl-NL" sz="1600" b="1" i="0" dirty="0">
                <a:solidFill>
                  <a:srgbClr val="000000"/>
                </a:solidFill>
                <a:effectLst/>
                <a:latin typeface="Arial" panose="020B0604020202020204" pitchFamily="34" charset="0"/>
              </a:rPr>
              <a:t>Klaar:</a:t>
            </a:r>
            <a:r>
              <a:rPr lang="nl-NL" sz="1600" b="0" i="0" dirty="0">
                <a:solidFill>
                  <a:srgbClr val="000000"/>
                </a:solidFill>
                <a:effectLst/>
                <a:latin typeface="Arial" panose="020B0604020202020204" pitchFamily="34" charset="0"/>
              </a:rPr>
              <a:t> Verder met IBS, inrichten van een gebied</a:t>
            </a:r>
            <a:endParaRPr lang="nl-NL" sz="1600" b="0" i="0" dirty="0">
              <a:solidFill>
                <a:srgbClr val="000000"/>
              </a:solidFill>
              <a:effectLst/>
              <a:latin typeface="WordVisiCarriageReturn_MSFontService"/>
            </a:endParaRPr>
          </a:p>
          <a:p>
            <a:pPr marL="0" indent="0" algn="l" rtl="0" fontAlgn="base">
              <a:buNone/>
            </a:pPr>
            <a:br>
              <a:rPr lang="nl-NL" sz="1600" b="0" i="0" dirty="0">
                <a:solidFill>
                  <a:srgbClr val="000000"/>
                </a:solidFill>
                <a:effectLst/>
                <a:latin typeface="WordVisiCarriageReturn_MSFontService"/>
              </a:rPr>
            </a:br>
            <a:r>
              <a:rPr lang="nl-NL" sz="1600" b="1" i="0" dirty="0">
                <a:solidFill>
                  <a:srgbClr val="000000"/>
                </a:solidFill>
                <a:effectLst/>
                <a:latin typeface="Arial" panose="020B0604020202020204" pitchFamily="34" charset="0"/>
              </a:rPr>
              <a:t>Wat:</a:t>
            </a:r>
            <a:r>
              <a:rPr lang="nl-NL" sz="1600" b="0" i="0" dirty="0">
                <a:solidFill>
                  <a:srgbClr val="000000"/>
                </a:solidFill>
                <a:effectLst/>
                <a:latin typeface="Arial" panose="020B0604020202020204" pitchFamily="34" charset="0"/>
              </a:rPr>
              <a:t> Beantwoord met elkaar de vragen:</a:t>
            </a:r>
          </a:p>
          <a:p>
            <a:pPr marL="0" indent="0" algn="l" rtl="0" fontAlgn="base">
              <a:buNone/>
            </a:pPr>
            <a:r>
              <a:rPr lang="nl-NL" sz="1600" b="0" i="0" dirty="0">
                <a:solidFill>
                  <a:srgbClr val="000000"/>
                </a:solidFill>
                <a:effectLst/>
                <a:latin typeface="Arial" panose="020B0604020202020204" pitchFamily="34" charset="0"/>
              </a:rPr>
              <a:t>Met wat kan de canvastas bij </a:t>
            </a:r>
            <a:r>
              <a:rPr lang="nl-NL" sz="1600" dirty="0" err="1">
                <a:solidFill>
                  <a:srgbClr val="000000"/>
                </a:solidFill>
              </a:rPr>
              <a:t>m</a:t>
            </a:r>
            <a:r>
              <a:rPr lang="nl-NL" sz="1600" b="0" i="0" dirty="0" err="1">
                <a:solidFill>
                  <a:srgbClr val="000000"/>
                </a:solidFill>
                <a:effectLst/>
                <a:latin typeface="Arial" panose="020B0604020202020204" pitchFamily="34" charset="0"/>
              </a:rPr>
              <a:t>intandpepr</a:t>
            </a:r>
            <a:r>
              <a:rPr lang="nl-NL" sz="1600" b="0" i="0" dirty="0">
                <a:solidFill>
                  <a:srgbClr val="000000"/>
                </a:solidFill>
                <a:effectLst/>
                <a:latin typeface="Arial" panose="020B0604020202020204" pitchFamily="34" charset="0"/>
              </a:rPr>
              <a:t> worden vervangen?</a:t>
            </a:r>
          </a:p>
          <a:p>
            <a:pPr marL="0" indent="0" algn="l" rtl="0" fontAlgn="base">
              <a:buNone/>
            </a:pPr>
            <a:endParaRPr lang="nl-NL" sz="1600" dirty="0">
              <a:solidFill>
                <a:srgbClr val="000000"/>
              </a:solidFill>
            </a:endParaRPr>
          </a:p>
          <a:p>
            <a:pPr marL="0" indent="0" algn="l" rtl="0" fontAlgn="base">
              <a:buNone/>
            </a:pPr>
            <a:r>
              <a:rPr lang="nl-NL" sz="1600" b="0" i="0" dirty="0">
                <a:solidFill>
                  <a:srgbClr val="000000"/>
                </a:solidFill>
                <a:effectLst/>
                <a:latin typeface="Arial" panose="020B0604020202020204" pitchFamily="34" charset="0"/>
              </a:rPr>
              <a:t>Pitch twee ideeën aan de rest van de klas. </a:t>
            </a:r>
          </a:p>
          <a:p>
            <a:pPr marL="0" indent="0" algn="l" rtl="0" fontAlgn="base">
              <a:buNone/>
            </a:pPr>
            <a:r>
              <a:rPr lang="nl-NL" sz="1600" dirty="0">
                <a:solidFill>
                  <a:srgbClr val="000000"/>
                </a:solidFill>
              </a:rPr>
              <a:t>(2 min)</a:t>
            </a:r>
            <a:endParaRPr lang="nl-NL" sz="1600" b="0" i="0" dirty="0">
              <a:solidFill>
                <a:srgbClr val="000000"/>
              </a:solidFill>
              <a:effectLst/>
              <a:latin typeface="Arial" panose="020B0604020202020204" pitchFamily="34" charset="0"/>
            </a:endParaRPr>
          </a:p>
          <a:p>
            <a:endParaRPr lang="nl-NL" sz="1600" dirty="0"/>
          </a:p>
        </p:txBody>
      </p:sp>
      <p:pic>
        <p:nvPicPr>
          <p:cNvPr id="6" name="Tijdelijke aanduiding voor inhoud 6">
            <a:extLst>
              <a:ext uri="{FF2B5EF4-FFF2-40B4-BE49-F238E27FC236}">
                <a16:creationId xmlns:a16="http://schemas.microsoft.com/office/drawing/2014/main" id="{78F4FE9A-29F2-53B5-AA17-D198F019D656}"/>
              </a:ext>
            </a:extLst>
          </p:cNvPr>
          <p:cNvPicPr>
            <a:picLocks noGrp="1" noChangeAspect="1"/>
          </p:cNvPicPr>
          <p:nvPr>
            <p:ph idx="1"/>
          </p:nvPr>
        </p:nvPicPr>
        <p:blipFill rotWithShape="1">
          <a:blip r:embed="rId3"/>
          <a:srcRect l="53798" t="21627" r="35518" b="14457"/>
          <a:stretch/>
        </p:blipFill>
        <p:spPr>
          <a:xfrm>
            <a:off x="7370937" y="511175"/>
            <a:ext cx="3128613" cy="5614988"/>
          </a:xfrm>
        </p:spPr>
      </p:pic>
    </p:spTree>
    <p:extLst>
      <p:ext uri="{BB962C8B-B14F-4D97-AF65-F5344CB8AC3E}">
        <p14:creationId xmlns:p14="http://schemas.microsoft.com/office/powerpoint/2010/main" val="142765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a:xfrm>
            <a:off x="371476" y="296863"/>
            <a:ext cx="5638799" cy="1160403"/>
          </a:xfrm>
        </p:spPr>
        <p:txBody>
          <a:bodyPr anchor="t">
            <a:normAutofit/>
          </a:bodyPr>
          <a:lstStyle/>
          <a:p>
            <a:r>
              <a:rPr lang="nl-NL"/>
              <a:t>Vandaag</a:t>
            </a:r>
          </a:p>
        </p:txBody>
      </p:sp>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b="1"/>
              <a:t>Duurzaamheid en circulaire economie</a:t>
            </a:r>
          </a:p>
          <a:p>
            <a:pPr marL="285750" indent="-285750">
              <a:spcAft>
                <a:spcPts val="600"/>
              </a:spcAft>
              <a:buFont typeface="Wingdings" panose="05000000000000000000" pitchFamily="2" charset="2"/>
              <a:buChar char="ü"/>
            </a:pPr>
            <a:r>
              <a:rPr lang="nl-NL"/>
              <a:t>Je weet wat ‘greenwashing’ betekend</a:t>
            </a:r>
          </a:p>
          <a:p>
            <a:pPr marL="285750" indent="-285750">
              <a:spcAft>
                <a:spcPts val="600"/>
              </a:spcAft>
              <a:buFont typeface="Wingdings" panose="05000000000000000000" pitchFamily="2" charset="2"/>
              <a:buChar char="ü"/>
            </a:pPr>
            <a:r>
              <a:rPr lang="nl-NL"/>
              <a:t>Je kan een circulaire oplossing bedenken voor een bestaand probleem omtrent ‘greenwashing’</a:t>
            </a:r>
          </a:p>
          <a:p>
            <a:pPr>
              <a:spcAft>
                <a:spcPts val="600"/>
              </a:spcAft>
            </a:pPr>
            <a:endParaRPr lang="nl-NL"/>
          </a:p>
          <a:p>
            <a:pPr>
              <a:spcAft>
                <a:spcPts val="600"/>
              </a:spcAft>
            </a:pPr>
            <a:endParaRPr lang="nl-NL"/>
          </a:p>
          <a:p>
            <a:pPr>
              <a:spcAft>
                <a:spcPts val="600"/>
              </a:spcAft>
            </a:pPr>
            <a:endParaRPr lang="nl-NL"/>
          </a:p>
          <a:p>
            <a:pPr>
              <a:spcAft>
                <a:spcPts val="600"/>
              </a:spcAft>
            </a:pPr>
            <a:endParaRPr lang="nl-NL"/>
          </a:p>
          <a:p>
            <a:pPr>
              <a:spcAft>
                <a:spcPts val="600"/>
              </a:spcAft>
            </a:pPr>
            <a:endParaRPr lang="nl-NL"/>
          </a:p>
        </p:txBody>
      </p:sp>
      <p:pic>
        <p:nvPicPr>
          <p:cNvPr id="5" name="Picture 2" descr="Duurzaamheid - Selera Anda">
            <a:extLst>
              <a:ext uri="{FF2B5EF4-FFF2-40B4-BE49-F238E27FC236}">
                <a16:creationId xmlns:a16="http://schemas.microsoft.com/office/drawing/2014/main" id="{C3E15CED-C03F-9121-59C5-A593CD8014B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6175377" y="270273"/>
            <a:ext cx="6016622" cy="63174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25FE0A77-9D83-B428-5806-5BA44D948D9D}"/>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87478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week</a:t>
            </a:r>
          </a:p>
        </p:txBody>
      </p:sp>
      <p:sp>
        <p:nvSpPr>
          <p:cNvPr id="3" name="Tijdelijke aanduiding voor inhoud 2"/>
          <p:cNvSpPr>
            <a:spLocks noGrp="1"/>
          </p:cNvSpPr>
          <p:nvPr>
            <p:ph idx="1"/>
          </p:nvPr>
        </p:nvSpPr>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609600" y="1435101"/>
            <a:ext cx="6496050" cy="4691063"/>
          </a:xfrm>
        </p:spPr>
        <p:txBody>
          <a:bodyPr>
            <a:normAutofit/>
          </a:bodyPr>
          <a:lstStyle/>
          <a:p>
            <a:pPr marL="285750" indent="-285750">
              <a:buFontTx/>
              <a:buChar char="-"/>
            </a:pPr>
            <a:r>
              <a:rPr lang="nl-NL" sz="1800" b="1" dirty="0"/>
              <a:t>Circulair ontwerpen</a:t>
            </a:r>
          </a:p>
          <a:p>
            <a:pPr marL="742953" lvl="1" indent="-285750">
              <a:buFontTx/>
              <a:buChar char="-"/>
            </a:pPr>
            <a:r>
              <a:rPr lang="nl-NL" sz="1600" b="1" dirty="0"/>
              <a:t>Competenties</a:t>
            </a:r>
          </a:p>
          <a:p>
            <a:pPr marL="742953" lvl="1" indent="-285750">
              <a:buFontTx/>
              <a:buChar char="-"/>
            </a:pPr>
            <a:r>
              <a:rPr lang="nl-NL" sz="1600" b="1" dirty="0"/>
              <a:t>De vier stappen </a:t>
            </a:r>
          </a:p>
          <a:p>
            <a:pPr marL="742953" lvl="1" indent="-285750">
              <a:buFontTx/>
              <a:buChar char="-"/>
            </a:pPr>
            <a:r>
              <a:rPr lang="nl-NL" sz="1600" b="1" dirty="0"/>
              <a:t>De zes verschillende ontwerp strategieën</a:t>
            </a:r>
          </a:p>
          <a:p>
            <a:pPr marL="742953" lvl="1" indent="-285750">
              <a:buFontTx/>
              <a:buChar char="-"/>
            </a:pPr>
            <a:r>
              <a:rPr lang="nl-NL" sz="1600" b="1" dirty="0"/>
              <a:t>Waardecreatie, preventie en </a:t>
            </a:r>
            <a:r>
              <a:rPr lang="nl-NL" sz="1600" b="1" dirty="0" err="1"/>
              <a:t>waardebehoud</a:t>
            </a:r>
            <a:endParaRPr lang="nl-NL" sz="1600" b="1" dirty="0"/>
          </a:p>
          <a:p>
            <a:pPr lvl="1"/>
            <a:endParaRPr lang="nl-NL" sz="1600" dirty="0"/>
          </a:p>
          <a:p>
            <a:pPr lvl="1"/>
            <a:endParaRPr lang="nl-NL" sz="1600" dirty="0"/>
          </a:p>
        </p:txBody>
      </p:sp>
      <p:pic>
        <p:nvPicPr>
          <p:cNvPr id="6" name="Picture 2" descr="Circulair Ontwerpen. PIANOo, Den Haag. Bouwwaardemodel; Infra/Buitenruimte.  Cor Luijten 6 juni PDF Gratis download">
            <a:extLst>
              <a:ext uri="{FF2B5EF4-FFF2-40B4-BE49-F238E27FC236}">
                <a16:creationId xmlns:a16="http://schemas.microsoft.com/office/drawing/2014/main" id="{213BE64F-D43E-7D34-2A6E-C862988BB3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034902" y="3349256"/>
            <a:ext cx="8007796" cy="2422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25B6AD0-EF3A-E37A-E356-EC0C25BF5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2518" y="674695"/>
            <a:ext cx="3197072" cy="227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6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6F551-2026-7F07-C840-B29301A5A9E8}"/>
              </a:ext>
            </a:extLst>
          </p:cNvPr>
          <p:cNvSpPr>
            <a:spLocks noGrp="1"/>
          </p:cNvSpPr>
          <p:nvPr>
            <p:ph type="title"/>
          </p:nvPr>
        </p:nvSpPr>
        <p:spPr/>
        <p:txBody>
          <a:bodyPr/>
          <a:lstStyle/>
          <a:p>
            <a:r>
              <a:rPr lang="nl-NL" sz="3200" dirty="0"/>
              <a:t>Circulair ontwerpen</a:t>
            </a:r>
          </a:p>
        </p:txBody>
      </p:sp>
      <p:pic>
        <p:nvPicPr>
          <p:cNvPr id="6" name="Tijdelijke aanduiding voor inhoud 5">
            <a:hlinkClick r:id="rId3"/>
            <a:extLst>
              <a:ext uri="{FF2B5EF4-FFF2-40B4-BE49-F238E27FC236}">
                <a16:creationId xmlns:a16="http://schemas.microsoft.com/office/drawing/2014/main" id="{143B3537-3054-36EE-55D9-05738E9310C2}"/>
              </a:ext>
            </a:extLst>
          </p:cNvPr>
          <p:cNvPicPr>
            <a:picLocks noGrp="1" noChangeAspect="1"/>
          </p:cNvPicPr>
          <p:nvPr>
            <p:ph idx="1"/>
          </p:nvPr>
        </p:nvPicPr>
        <p:blipFill rotWithShape="1">
          <a:blip r:embed="rId4"/>
          <a:srcRect l="24464" t="11801" r="64451" b="65104"/>
          <a:stretch/>
        </p:blipFill>
        <p:spPr>
          <a:xfrm>
            <a:off x="5980572" y="956969"/>
            <a:ext cx="5379090" cy="4691063"/>
          </a:xfrm>
        </p:spPr>
      </p:pic>
      <p:sp>
        <p:nvSpPr>
          <p:cNvPr id="4" name="Tijdelijke aanduiding voor tekst 3">
            <a:extLst>
              <a:ext uri="{FF2B5EF4-FFF2-40B4-BE49-F238E27FC236}">
                <a16:creationId xmlns:a16="http://schemas.microsoft.com/office/drawing/2014/main" id="{1C97F30A-542D-F233-A3CD-AC54A2C97E3D}"/>
              </a:ext>
            </a:extLst>
          </p:cNvPr>
          <p:cNvSpPr>
            <a:spLocks noGrp="1"/>
          </p:cNvSpPr>
          <p:nvPr>
            <p:ph type="body" sz="half" idx="2"/>
          </p:nvPr>
        </p:nvSpPr>
        <p:spPr/>
        <p:txBody>
          <a:bodyPr/>
          <a:lstStyle/>
          <a:p>
            <a:r>
              <a:rPr lang="nl-NL" sz="2400" dirty="0"/>
              <a:t>Understand</a:t>
            </a:r>
            <a:br>
              <a:rPr lang="nl-NL" sz="2400" dirty="0"/>
            </a:br>
            <a:r>
              <a:rPr lang="nl-NL" i="1" dirty="0"/>
              <a:t>Weten hoe iets werkt, hoe je iets kan regenereren, onderzoeken en je afvragen hoe doet de natuur het. </a:t>
            </a:r>
          </a:p>
          <a:p>
            <a:endParaRPr lang="nl-NL" i="1" dirty="0"/>
          </a:p>
          <a:p>
            <a:r>
              <a:rPr lang="nl-NL" sz="2400" dirty="0" err="1"/>
              <a:t>Define</a:t>
            </a:r>
            <a:endParaRPr lang="nl-NL" sz="2400" dirty="0"/>
          </a:p>
          <a:p>
            <a:r>
              <a:rPr lang="nl-NL" i="1" dirty="0"/>
              <a:t>Wat wil je bereiken, welke kansen, wie heb je nodig, welk circulair model past erbij en welke waardes voeg je toe. </a:t>
            </a:r>
          </a:p>
          <a:p>
            <a:endParaRPr lang="nl-NL" sz="2400" dirty="0"/>
          </a:p>
          <a:p>
            <a:r>
              <a:rPr lang="nl-NL" sz="2400" dirty="0"/>
              <a:t>Make</a:t>
            </a:r>
          </a:p>
          <a:p>
            <a:r>
              <a:rPr lang="nl-NL" i="1" dirty="0"/>
              <a:t>Ontwerp een tekening een idee, brainstormen, problemen achterhalen, keuzes maken, wat gebruik je wel wat niet, en prototype.</a:t>
            </a:r>
          </a:p>
          <a:p>
            <a:endParaRPr lang="nl-NL" sz="2400" dirty="0"/>
          </a:p>
          <a:p>
            <a:r>
              <a:rPr lang="nl-NL" sz="2400" dirty="0"/>
              <a:t>Release</a:t>
            </a:r>
          </a:p>
          <a:p>
            <a:r>
              <a:rPr lang="nl-NL" i="1" dirty="0"/>
              <a:t>Wat wordt het plan, wat ga je leren uit het release, wie zijn je partners, je organisatie uitbreiden en blijven verbeteren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3389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976A769-6108-481B-AE0A-D291DB059C00}"/>
              </a:ext>
            </a:extLst>
          </p:cNvPr>
          <p:cNvPicPr>
            <a:picLocks noGrp="1" noChangeAspect="1"/>
          </p:cNvPicPr>
          <p:nvPr>
            <p:ph idx="1"/>
          </p:nvPr>
        </p:nvPicPr>
        <p:blipFill rotWithShape="1">
          <a:blip r:embed="rId2"/>
          <a:srcRect l="54092" t="5858" r="639" b="43844"/>
          <a:stretch/>
        </p:blipFill>
        <p:spPr>
          <a:xfrm>
            <a:off x="448235" y="257200"/>
            <a:ext cx="11461378" cy="3820462"/>
          </a:xfrm>
        </p:spPr>
      </p:pic>
      <p:pic>
        <p:nvPicPr>
          <p:cNvPr id="9" name="Afbeelding 8">
            <a:extLst>
              <a:ext uri="{FF2B5EF4-FFF2-40B4-BE49-F238E27FC236}">
                <a16:creationId xmlns:a16="http://schemas.microsoft.com/office/drawing/2014/main" id="{C7A40CCD-BF00-444C-8D65-B8AA5C291B32}"/>
              </a:ext>
            </a:extLst>
          </p:cNvPr>
          <p:cNvPicPr>
            <a:picLocks noChangeAspect="1"/>
          </p:cNvPicPr>
          <p:nvPr/>
        </p:nvPicPr>
        <p:blipFill rotWithShape="1">
          <a:blip r:embed="rId3"/>
          <a:srcRect l="58235" t="44758" r="23293" b="40783"/>
          <a:stretch/>
        </p:blipFill>
        <p:spPr>
          <a:xfrm>
            <a:off x="2679167" y="4680856"/>
            <a:ext cx="6999514" cy="1643743"/>
          </a:xfrm>
          <a:prstGeom prst="rect">
            <a:avLst/>
          </a:prstGeom>
        </p:spPr>
      </p:pic>
    </p:spTree>
    <p:extLst>
      <p:ext uri="{BB962C8B-B14F-4D97-AF65-F5344CB8AC3E}">
        <p14:creationId xmlns:p14="http://schemas.microsoft.com/office/powerpoint/2010/main" val="167673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p:txBody>
          <a:bodyPr>
            <a:normAutofit/>
          </a:bodyPr>
          <a:lstStyle/>
          <a:p>
            <a:r>
              <a:rPr lang="nl-NL" sz="2800" dirty="0"/>
              <a:t>Vandaag</a:t>
            </a:r>
          </a:p>
        </p:txBody>
      </p:sp>
      <p:pic>
        <p:nvPicPr>
          <p:cNvPr id="2050" name="Picture 2" descr="Wat is een circulaire economie | Bio Futura - Duurzame Verpakkingen - Bio  Futura">
            <a:extLst>
              <a:ext uri="{FF2B5EF4-FFF2-40B4-BE49-F238E27FC236}">
                <a16:creationId xmlns:a16="http://schemas.microsoft.com/office/drawing/2014/main" id="{022EA57B-00D2-4BEA-B470-7140649739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88624" y="1711842"/>
            <a:ext cx="4229711" cy="327802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536701"/>
            <a:ext cx="6934201" cy="4691063"/>
          </a:xfrm>
        </p:spPr>
        <p:txBody>
          <a:bodyPr>
            <a:normAutofit/>
          </a:bodyPr>
          <a:lstStyle/>
          <a:p>
            <a:r>
              <a:rPr lang="nl-NL" sz="2400" b="1" dirty="0"/>
              <a:t>Duurzaamheid en circulaire economie</a:t>
            </a:r>
          </a:p>
          <a:p>
            <a:pPr marL="285750" indent="-285750">
              <a:buFont typeface="Wingdings" panose="05000000000000000000" pitchFamily="2" charset="2"/>
              <a:buChar char="ü"/>
            </a:pPr>
            <a:r>
              <a:rPr lang="nl-NL" sz="1800" dirty="0"/>
              <a:t>Je weet wat ‘greenwashing’ betekend</a:t>
            </a:r>
          </a:p>
          <a:p>
            <a:pPr marL="285750" indent="-285750">
              <a:buFont typeface="Wingdings" panose="05000000000000000000" pitchFamily="2" charset="2"/>
              <a:buChar char="ü"/>
            </a:pPr>
            <a:r>
              <a:rPr lang="nl-NL" sz="1800" dirty="0"/>
              <a:t>Je kan een circulaire oplossing bedenken voor een bestaand probleem omtrent ‘greenwashing’</a:t>
            </a:r>
          </a:p>
          <a:p>
            <a:endParaRPr lang="nl-NL" sz="1800" dirty="0"/>
          </a:p>
          <a:p>
            <a:endParaRPr lang="nl-NL" sz="1800" dirty="0"/>
          </a:p>
          <a:p>
            <a:endParaRPr lang="nl-NL" sz="1800" dirty="0"/>
          </a:p>
          <a:p>
            <a:endParaRPr lang="nl-NL" sz="1800" dirty="0"/>
          </a:p>
          <a:p>
            <a:endParaRPr lang="nl-NL" sz="1800" dirty="0"/>
          </a:p>
        </p:txBody>
      </p:sp>
    </p:spTree>
    <p:extLst>
      <p:ext uri="{BB962C8B-B14F-4D97-AF65-F5344CB8AC3E}">
        <p14:creationId xmlns:p14="http://schemas.microsoft.com/office/powerpoint/2010/main" val="8547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7F3D5-3447-4DA3-B1ED-5A7052B5CD35}"/>
              </a:ext>
            </a:extLst>
          </p:cNvPr>
          <p:cNvSpPr>
            <a:spLocks noGrp="1"/>
          </p:cNvSpPr>
          <p:nvPr>
            <p:ph type="title"/>
          </p:nvPr>
        </p:nvSpPr>
        <p:spPr/>
        <p:txBody>
          <a:bodyPr/>
          <a:lstStyle/>
          <a:p>
            <a:r>
              <a:rPr lang="nl-NL" dirty="0"/>
              <a:t>Duurzaam</a:t>
            </a:r>
          </a:p>
        </p:txBody>
      </p:sp>
      <p:pic>
        <p:nvPicPr>
          <p:cNvPr id="6" name="Tijdelijke aanduiding voor inhoud 5">
            <a:extLst>
              <a:ext uri="{FF2B5EF4-FFF2-40B4-BE49-F238E27FC236}">
                <a16:creationId xmlns:a16="http://schemas.microsoft.com/office/drawing/2014/main" id="{650BF7BA-5FAD-4687-8B09-B0A941DE6717}"/>
              </a:ext>
            </a:extLst>
          </p:cNvPr>
          <p:cNvPicPr>
            <a:picLocks noGrp="1" noChangeAspect="1"/>
          </p:cNvPicPr>
          <p:nvPr>
            <p:ph idx="1"/>
          </p:nvPr>
        </p:nvPicPr>
        <p:blipFill rotWithShape="1">
          <a:blip r:embed="rId3"/>
          <a:srcRect l="8905" t="60730" r="69010" b="20839"/>
          <a:stretch/>
        </p:blipFill>
        <p:spPr>
          <a:xfrm>
            <a:off x="5373732" y="1802219"/>
            <a:ext cx="6497790" cy="1626781"/>
          </a:xfrm>
        </p:spPr>
      </p:pic>
      <p:sp>
        <p:nvSpPr>
          <p:cNvPr id="4" name="Tijdelijke aanduiding voor tekst 3">
            <a:extLst>
              <a:ext uri="{FF2B5EF4-FFF2-40B4-BE49-F238E27FC236}">
                <a16:creationId xmlns:a16="http://schemas.microsoft.com/office/drawing/2014/main" id="{1C4932A8-5F0A-4772-ABF5-97E891E28ADA}"/>
              </a:ext>
            </a:extLst>
          </p:cNvPr>
          <p:cNvSpPr>
            <a:spLocks noGrp="1"/>
          </p:cNvSpPr>
          <p:nvPr>
            <p:ph type="body" sz="half" idx="2"/>
          </p:nvPr>
        </p:nvSpPr>
        <p:spPr/>
        <p:txBody>
          <a:bodyPr>
            <a:normAutofit/>
          </a:bodyPr>
          <a:lstStyle/>
          <a:p>
            <a:r>
              <a:rPr lang="nl-NL" sz="1800" dirty="0"/>
              <a:t>Circulaire economie, een duurzame economische toekomst voor iedereen, overheidsdoel 2050. </a:t>
            </a:r>
          </a:p>
          <a:p>
            <a:r>
              <a:rPr lang="nl-NL" sz="1800" i="1" dirty="0"/>
              <a:t>People, </a:t>
            </a:r>
            <a:r>
              <a:rPr lang="nl-NL" sz="1800" i="1" dirty="0" err="1"/>
              <a:t>planet</a:t>
            </a:r>
            <a:r>
              <a:rPr lang="nl-NL" sz="1800" i="1" dirty="0"/>
              <a:t> </a:t>
            </a:r>
            <a:r>
              <a:rPr lang="nl-NL" sz="1800" i="1" dirty="0" err="1"/>
              <a:t>and</a:t>
            </a:r>
            <a:r>
              <a:rPr lang="nl-NL" sz="1800" i="1" dirty="0"/>
              <a:t> </a:t>
            </a:r>
            <a:r>
              <a:rPr lang="nl-NL" sz="1800" i="1" dirty="0" err="1"/>
              <a:t>profit</a:t>
            </a:r>
            <a:endParaRPr lang="nl-NL" sz="1800" i="1" dirty="0"/>
          </a:p>
          <a:p>
            <a:endParaRPr lang="nl-NL" sz="1800" dirty="0"/>
          </a:p>
          <a:p>
            <a:endParaRPr lang="nl-NL" sz="1800" dirty="0"/>
          </a:p>
          <a:p>
            <a:endParaRPr lang="nl-NL" sz="1800" dirty="0"/>
          </a:p>
          <a:p>
            <a:r>
              <a:rPr lang="nl-NL" sz="1800" i="1" dirty="0">
                <a:solidFill>
                  <a:srgbClr val="333333"/>
                </a:solidFill>
                <a:effectLst/>
                <a:latin typeface="Arial" panose="020B0604020202020204" pitchFamily="34" charset="0"/>
                <a:ea typeface="Times New Roman" panose="02020603050405020304" pitchFamily="18" charset="0"/>
              </a:rPr>
              <a:t>‘Duurzaam zijn en duurzaam doen is een trend, iedereen wilt groener of maatschappelijker verantwoordelijker bezig zijn’.</a:t>
            </a:r>
            <a:endParaRPr lang="nl-NL" sz="1800" i="1" dirty="0"/>
          </a:p>
        </p:txBody>
      </p:sp>
    </p:spTree>
    <p:extLst>
      <p:ext uri="{BB962C8B-B14F-4D97-AF65-F5344CB8AC3E}">
        <p14:creationId xmlns:p14="http://schemas.microsoft.com/office/powerpoint/2010/main" val="140638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76A2A-5CD2-4782-B9D9-67C98647A7FC}"/>
              </a:ext>
            </a:extLst>
          </p:cNvPr>
          <p:cNvSpPr>
            <a:spLocks noGrp="1"/>
          </p:cNvSpPr>
          <p:nvPr>
            <p:ph type="title"/>
          </p:nvPr>
        </p:nvSpPr>
        <p:spPr>
          <a:xfrm>
            <a:off x="371476" y="296863"/>
            <a:ext cx="5638799" cy="1160403"/>
          </a:xfrm>
        </p:spPr>
        <p:txBody>
          <a:bodyPr anchor="t">
            <a:normAutofit/>
          </a:bodyPr>
          <a:lstStyle/>
          <a:p>
            <a:r>
              <a:rPr lang="nl-NL" dirty="0"/>
              <a:t>Makkelijke circulair… </a:t>
            </a:r>
          </a:p>
        </p:txBody>
      </p:sp>
      <p:sp>
        <p:nvSpPr>
          <p:cNvPr id="4" name="Tijdelijke aanduiding voor tekst 3">
            <a:extLst>
              <a:ext uri="{FF2B5EF4-FFF2-40B4-BE49-F238E27FC236}">
                <a16:creationId xmlns:a16="http://schemas.microsoft.com/office/drawing/2014/main" id="{8029ED8B-CFFC-4F2C-9F22-F36133A5CBD1}"/>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makkelijke tool om circulair te doen en te zijn is gebruik te maken van de R-ladder.</a:t>
            </a:r>
          </a:p>
          <a:p>
            <a:pPr marL="285750" indent="-285750">
              <a:spcAft>
                <a:spcPts val="600"/>
              </a:spcAft>
              <a:buFont typeface="Wingdings" panose="05000000000000000000" pitchFamily="2" charset="2"/>
              <a:buChar char="q"/>
            </a:pPr>
            <a:endParaRPr lang="nl-NL" dirty="0"/>
          </a:p>
          <a:p>
            <a:pPr marL="285750" indent="-285750">
              <a:spcAft>
                <a:spcPts val="600"/>
              </a:spcAft>
              <a:buFont typeface="Wingdings" panose="05000000000000000000" pitchFamily="2" charset="2"/>
              <a:buChar char="q"/>
            </a:pPr>
            <a:r>
              <a:rPr lang="nl-NL" dirty="0" err="1">
                <a:solidFill>
                  <a:schemeClr val="accent1"/>
                </a:solidFill>
              </a:rPr>
              <a:t>Refuse</a:t>
            </a:r>
            <a:endParaRPr lang="nl-NL" dirty="0">
              <a:solidFill>
                <a:schemeClr val="accent1"/>
              </a:solidFill>
            </a:endParaRPr>
          </a:p>
          <a:p>
            <a:pPr marL="285750" indent="-285750">
              <a:spcAft>
                <a:spcPts val="600"/>
              </a:spcAft>
              <a:buFont typeface="Wingdings" panose="05000000000000000000" pitchFamily="2" charset="2"/>
              <a:buChar char="q"/>
            </a:pPr>
            <a:r>
              <a:rPr lang="nl-NL" dirty="0" err="1">
                <a:solidFill>
                  <a:schemeClr val="accent1"/>
                </a:solidFill>
              </a:rPr>
              <a:t>Rethink</a:t>
            </a:r>
            <a:endParaRPr lang="nl-NL" dirty="0">
              <a:solidFill>
                <a:schemeClr val="accent1"/>
              </a:solidFill>
            </a:endParaRPr>
          </a:p>
          <a:p>
            <a:pPr marL="285750" indent="-285750">
              <a:spcAft>
                <a:spcPts val="600"/>
              </a:spcAft>
              <a:buFont typeface="Wingdings" panose="05000000000000000000" pitchFamily="2" charset="2"/>
              <a:buChar char="q"/>
            </a:pPr>
            <a:r>
              <a:rPr lang="nl-NL" dirty="0" err="1">
                <a:solidFill>
                  <a:schemeClr val="accent1"/>
                </a:solidFill>
              </a:rPr>
              <a:t>Reduce</a:t>
            </a:r>
            <a:endParaRPr lang="nl-NL" dirty="0">
              <a:solidFill>
                <a:schemeClr val="accent1"/>
              </a:solidFill>
            </a:endParaRPr>
          </a:p>
          <a:p>
            <a:pPr marL="285750" indent="-285750">
              <a:spcAft>
                <a:spcPts val="600"/>
              </a:spcAft>
              <a:buFont typeface="Wingdings" panose="05000000000000000000" pitchFamily="2" charset="2"/>
              <a:buChar char="q"/>
            </a:pPr>
            <a:r>
              <a:rPr lang="nl-NL" dirty="0"/>
              <a:t>Re-</a:t>
            </a:r>
            <a:r>
              <a:rPr lang="nl-NL" dirty="0" err="1"/>
              <a:t>use</a:t>
            </a:r>
            <a:endParaRPr lang="nl-NL" dirty="0"/>
          </a:p>
          <a:p>
            <a:pPr marL="285750" indent="-285750">
              <a:spcAft>
                <a:spcPts val="600"/>
              </a:spcAft>
              <a:buFont typeface="Wingdings" panose="05000000000000000000" pitchFamily="2" charset="2"/>
              <a:buChar char="q"/>
            </a:pPr>
            <a:r>
              <a:rPr lang="nl-NL" dirty="0" err="1"/>
              <a:t>Repair</a:t>
            </a:r>
            <a:endParaRPr lang="nl-NL" dirty="0"/>
          </a:p>
          <a:p>
            <a:pPr marL="285750" indent="-285750">
              <a:spcAft>
                <a:spcPts val="600"/>
              </a:spcAft>
              <a:buFont typeface="Wingdings" panose="05000000000000000000" pitchFamily="2" charset="2"/>
              <a:buChar char="q"/>
            </a:pPr>
            <a:r>
              <a:rPr lang="nl-NL" dirty="0" err="1"/>
              <a:t>Refurbisch</a:t>
            </a:r>
            <a:endParaRPr lang="nl-NL" dirty="0"/>
          </a:p>
          <a:p>
            <a:pPr marL="285750" indent="-285750">
              <a:spcAft>
                <a:spcPts val="600"/>
              </a:spcAft>
              <a:buFont typeface="Wingdings" panose="05000000000000000000" pitchFamily="2" charset="2"/>
              <a:buChar char="q"/>
            </a:pPr>
            <a:r>
              <a:rPr lang="nl-NL" dirty="0" err="1"/>
              <a:t>Remanufacture</a:t>
            </a:r>
            <a:endParaRPr lang="nl-NL" dirty="0"/>
          </a:p>
          <a:p>
            <a:pPr marL="285750" indent="-285750">
              <a:spcAft>
                <a:spcPts val="600"/>
              </a:spcAft>
              <a:buFont typeface="Wingdings" panose="05000000000000000000" pitchFamily="2" charset="2"/>
              <a:buChar char="q"/>
            </a:pPr>
            <a:r>
              <a:rPr lang="nl-NL" dirty="0"/>
              <a:t>Re-</a:t>
            </a:r>
            <a:r>
              <a:rPr lang="nl-NL" dirty="0" err="1"/>
              <a:t>purpose</a:t>
            </a:r>
            <a:endParaRPr lang="nl-NL" dirty="0"/>
          </a:p>
          <a:p>
            <a:pPr marL="285750" indent="-285750">
              <a:spcAft>
                <a:spcPts val="600"/>
              </a:spcAft>
              <a:buFont typeface="Wingdings" panose="05000000000000000000" pitchFamily="2" charset="2"/>
              <a:buChar char="q"/>
            </a:pPr>
            <a:r>
              <a:rPr lang="nl-NL" dirty="0">
                <a:solidFill>
                  <a:schemeClr val="accent5"/>
                </a:solidFill>
              </a:rPr>
              <a:t>Recycle </a:t>
            </a:r>
          </a:p>
          <a:p>
            <a:pPr marL="285750" indent="-285750">
              <a:spcAft>
                <a:spcPts val="600"/>
              </a:spcAft>
              <a:buFont typeface="Wingdings" panose="05000000000000000000" pitchFamily="2" charset="2"/>
              <a:buChar char="q"/>
            </a:pPr>
            <a:r>
              <a:rPr lang="nl-NL" dirty="0" err="1">
                <a:solidFill>
                  <a:schemeClr val="accent5"/>
                </a:solidFill>
              </a:rPr>
              <a:t>Recover</a:t>
            </a:r>
            <a:endParaRPr lang="nl-NL" dirty="0">
              <a:solidFill>
                <a:schemeClr val="accent5"/>
              </a:solidFill>
            </a:endParaRPr>
          </a:p>
        </p:txBody>
      </p:sp>
      <p:pic>
        <p:nvPicPr>
          <p:cNvPr id="5122" name="Picture 2" descr="De R-ladder in de circulaire economie | De circulaiRe ladder | Guides">
            <a:extLst>
              <a:ext uri="{FF2B5EF4-FFF2-40B4-BE49-F238E27FC236}">
                <a16:creationId xmlns:a16="http://schemas.microsoft.com/office/drawing/2014/main" id="{00292F96-38A0-4013-BB89-0293B6A93459}"/>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894830" y="0"/>
            <a:ext cx="4577715" cy="6858000"/>
          </a:xfrm>
          <a:prstGeom prst="rect">
            <a:avLst/>
          </a:prstGeom>
          <a:solidFill>
            <a:srgbClr val="FFFFFF"/>
          </a:solidFill>
        </p:spPr>
      </p:pic>
      <p:sp>
        <p:nvSpPr>
          <p:cNvPr id="71" name="Text Placeholder 4">
            <a:extLst>
              <a:ext uri="{FF2B5EF4-FFF2-40B4-BE49-F238E27FC236}">
                <a16:creationId xmlns:a16="http://schemas.microsoft.com/office/drawing/2014/main" id="{ABC59E6E-0364-C01B-2B8F-120C279008E3}"/>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35193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772A-2721-4CB1-BDC6-5B2D842D5F59}"/>
              </a:ext>
            </a:extLst>
          </p:cNvPr>
          <p:cNvSpPr>
            <a:spLocks noGrp="1"/>
          </p:cNvSpPr>
          <p:nvPr>
            <p:ph type="title"/>
          </p:nvPr>
        </p:nvSpPr>
        <p:spPr/>
        <p:txBody>
          <a:bodyPr/>
          <a:lstStyle/>
          <a:p>
            <a:r>
              <a:rPr lang="nl-NL" dirty="0"/>
              <a:t>‘Greenwashing’ </a:t>
            </a:r>
          </a:p>
        </p:txBody>
      </p:sp>
      <p:pic>
        <p:nvPicPr>
          <p:cNvPr id="1026" name="Picture 2">
            <a:extLst>
              <a:ext uri="{FF2B5EF4-FFF2-40B4-BE49-F238E27FC236}">
                <a16:creationId xmlns:a16="http://schemas.microsoft.com/office/drawing/2014/main" id="{6C288164-0D05-49EF-9FE4-2417B49C95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87022" y="929369"/>
            <a:ext cx="5995378" cy="399432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5FC630C4-3016-4DBF-90C3-81EF51B69AA4}"/>
              </a:ext>
            </a:extLst>
          </p:cNvPr>
          <p:cNvSpPr>
            <a:spLocks noGrp="1"/>
          </p:cNvSpPr>
          <p:nvPr>
            <p:ph type="body" sz="half" idx="2"/>
          </p:nvPr>
        </p:nvSpPr>
        <p:spPr/>
        <p:txBody>
          <a:bodyPr>
            <a:normAutofit/>
          </a:bodyPr>
          <a:lstStyle/>
          <a:p>
            <a:r>
              <a:rPr lang="nl-NL" sz="1800" dirty="0">
                <a:solidFill>
                  <a:srgbClr val="333333"/>
                </a:solidFill>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a:t>
            </a:r>
          </a:p>
          <a:p>
            <a:endParaRPr lang="nl-NL" sz="1800" dirty="0">
              <a:solidFill>
                <a:srgbClr val="333333"/>
              </a:solidFill>
            </a:endParaRPr>
          </a:p>
          <a:p>
            <a:endParaRPr lang="nl-NL" sz="1800" dirty="0">
              <a:solidFill>
                <a:srgbClr val="333333"/>
              </a:solidFill>
            </a:endParaRPr>
          </a:p>
          <a:p>
            <a:r>
              <a:rPr lang="nl-NL" sz="1800" dirty="0">
                <a:solidFill>
                  <a:srgbClr val="333333"/>
                </a:solidFill>
              </a:rPr>
              <a:t>Niet ieder bedrijf is zichzelf hier bewust van…. </a:t>
            </a:r>
            <a:endParaRPr lang="nl-NL" sz="1800" dirty="0"/>
          </a:p>
        </p:txBody>
      </p:sp>
    </p:spTree>
    <p:extLst>
      <p:ext uri="{BB962C8B-B14F-4D97-AF65-F5344CB8AC3E}">
        <p14:creationId xmlns:p14="http://schemas.microsoft.com/office/powerpoint/2010/main" val="4343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Ontmoet de nieuwe huis-illusionist van Shell: Mi-Shell the Great!">
            <a:hlinkClick r:id="" action="ppaction://media"/>
            <a:extLst>
              <a:ext uri="{FF2B5EF4-FFF2-40B4-BE49-F238E27FC236}">
                <a16:creationId xmlns:a16="http://schemas.microsoft.com/office/drawing/2014/main" id="{B034B800-4810-DD87-8394-C07811CB55D7}"/>
              </a:ext>
            </a:extLst>
          </p:cNvPr>
          <p:cNvPicPr>
            <a:picLocks noGrp="1" noRot="1" noChangeAspect="1"/>
          </p:cNvPicPr>
          <p:nvPr>
            <p:ph type="media" sz="quarter" idx="16"/>
            <a:videoFile r:link="rId1"/>
          </p:nvPr>
        </p:nvPicPr>
        <p:blipFill>
          <a:blip r:embed="rId3"/>
          <a:stretch>
            <a:fillRect/>
          </a:stretch>
        </p:blipFill>
        <p:spPr>
          <a:xfrm>
            <a:off x="935038" y="296863"/>
            <a:ext cx="10323512" cy="5832475"/>
          </a:xfrm>
          <a:prstGeom prst="rect">
            <a:avLst/>
          </a:prstGeom>
        </p:spPr>
      </p:pic>
    </p:spTree>
    <p:extLst>
      <p:ext uri="{BB962C8B-B14F-4D97-AF65-F5344CB8AC3E}">
        <p14:creationId xmlns:p14="http://schemas.microsoft.com/office/powerpoint/2010/main" val="16497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1_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930</Words>
  <Application>Microsoft Office PowerPoint</Application>
  <PresentationFormat>Breedbeeld</PresentationFormat>
  <Paragraphs>110</Paragraphs>
  <Slides>14</Slides>
  <Notes>7</Notes>
  <HiddenSlides>0</HiddenSlides>
  <MMClips>2</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14</vt:i4>
      </vt:variant>
    </vt:vector>
  </HeadingPairs>
  <TitlesOfParts>
    <vt:vector size="25" baseType="lpstr">
      <vt:lpstr>Arial</vt:lpstr>
      <vt:lpstr>Arial Black</vt:lpstr>
      <vt:lpstr>Calibri</vt:lpstr>
      <vt:lpstr>Calibri Light</vt:lpstr>
      <vt:lpstr>Helvetica Neue</vt:lpstr>
      <vt:lpstr>Segoe UI</vt:lpstr>
      <vt:lpstr>Times New Roman</vt:lpstr>
      <vt:lpstr>Wingdings</vt:lpstr>
      <vt:lpstr>WordVisiCarriageReturn_MSFontService</vt:lpstr>
      <vt:lpstr>ThemaYuverta</vt:lpstr>
      <vt:lpstr>1_ThemaYuverta</vt:lpstr>
      <vt:lpstr>Circulaire Economie Inrichting van een gebied </vt:lpstr>
      <vt:lpstr>Vorige week</vt:lpstr>
      <vt:lpstr>Circulair ontwerpen</vt:lpstr>
      <vt:lpstr>PowerPoint-presentatie</vt:lpstr>
      <vt:lpstr>Vandaag</vt:lpstr>
      <vt:lpstr>Duurzaam</vt:lpstr>
      <vt:lpstr>Makkelijke circulair… </vt:lpstr>
      <vt:lpstr>‘Greenwashing’ </vt:lpstr>
      <vt:lpstr>PowerPoint-presentatie</vt:lpstr>
      <vt:lpstr>‘Da’s schrikken!’ </vt:lpstr>
      <vt:lpstr>Voorbeelden</vt:lpstr>
      <vt:lpstr>PowerPoint-presentatie</vt:lpstr>
      <vt:lpstr>Opdracht alternatieve tassen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2021-06-01T06:29:04Z</dcterms:created>
  <dcterms:modified xsi:type="dcterms:W3CDTF">2022-06-01T09:13:10Z</dcterms:modified>
</cp:coreProperties>
</file>